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68" r:id="rId4"/>
    <p:sldId id="259" r:id="rId5"/>
    <p:sldId id="260" r:id="rId6"/>
    <p:sldId id="261" r:id="rId7"/>
    <p:sldId id="263" r:id="rId8"/>
    <p:sldId id="265" r:id="rId9"/>
    <p:sldId id="26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2" autoAdjust="0"/>
    <p:restoredTop sz="94660"/>
  </p:normalViewPr>
  <p:slideViewPr>
    <p:cSldViewPr snapToGrid="0">
      <p:cViewPr varScale="1">
        <p:scale>
          <a:sx n="63" d="100"/>
          <a:sy n="63" d="100"/>
        </p:scale>
        <p:origin x="196"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1A1E8E-69B6-48BF-B414-4E47295A60E7}" type="datetimeFigureOut">
              <a:rPr lang="en-US" smtClean="0"/>
              <a:t>5/21/2023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48233E-8064-407A-998D-47C19F638E16}" type="slidenum">
              <a:rPr lang="en-US" smtClean="0"/>
              <a:t>‹#›</a:t>
            </a:fld>
            <a:endParaRPr lang="en-US"/>
          </a:p>
        </p:txBody>
      </p:sp>
    </p:spTree>
    <p:extLst>
      <p:ext uri="{BB962C8B-B14F-4D97-AF65-F5344CB8AC3E}">
        <p14:creationId xmlns:p14="http://schemas.microsoft.com/office/powerpoint/2010/main" val="2170279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84A6F-A685-4537-AAD5-D9183055A8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D1F33F-8026-4D86-B147-48D73717DB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8090656-880C-488E-93B9-641E505C5DA5}"/>
              </a:ext>
            </a:extLst>
          </p:cNvPr>
          <p:cNvSpPr>
            <a:spLocks noGrp="1"/>
          </p:cNvSpPr>
          <p:nvPr>
            <p:ph type="dt" sz="half" idx="10"/>
          </p:nvPr>
        </p:nvSpPr>
        <p:spPr/>
        <p:txBody>
          <a:bodyPr/>
          <a:lstStyle/>
          <a:p>
            <a:fld id="{5E3E7EEF-B23A-446A-BE23-377141CCF544}" type="datetime1">
              <a:rPr lang="en-US" smtClean="0"/>
              <a:t>5/21/2023</a:t>
            </a:fld>
            <a:endParaRPr lang="en-US"/>
          </a:p>
        </p:txBody>
      </p:sp>
      <p:sp>
        <p:nvSpPr>
          <p:cNvPr id="5" name="Footer Placeholder 4">
            <a:extLst>
              <a:ext uri="{FF2B5EF4-FFF2-40B4-BE49-F238E27FC236}">
                <a16:creationId xmlns:a16="http://schemas.microsoft.com/office/drawing/2014/main" id="{F5381C63-99FD-43B2-BE2D-763F248B9C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C8DD14-3C94-4A32-8556-4A6F24A49288}"/>
              </a:ext>
            </a:extLst>
          </p:cNvPr>
          <p:cNvSpPr>
            <a:spLocks noGrp="1"/>
          </p:cNvSpPr>
          <p:nvPr>
            <p:ph type="sldNum" sz="quarter" idx="12"/>
          </p:nvPr>
        </p:nvSpPr>
        <p:spPr>
          <a:xfrm>
            <a:off x="11353800" y="6356349"/>
            <a:ext cx="711200" cy="365125"/>
          </a:xfrm>
          <a:effectLst>
            <a:glow rad="279400">
              <a:schemeClr val="accent5">
                <a:satMod val="175000"/>
              </a:schemeClr>
            </a:glow>
          </a:effectLst>
        </p:spPr>
        <p:txBody>
          <a:bodyPr/>
          <a:lstStyle>
            <a:lvl1pPr>
              <a:defRPr>
                <a:latin typeface="Arial Black" panose="020B0A04020102020204" pitchFamily="34" charset="0"/>
              </a:defRPr>
            </a:lvl1pPr>
          </a:lstStyle>
          <a:p>
            <a:fld id="{31A64BC4-7C18-413C-A466-2091DFD7323B}" type="slidenum">
              <a:rPr lang="en-US" smtClean="0"/>
              <a:pPr/>
              <a:t>‹#›</a:t>
            </a:fld>
            <a:endParaRPr lang="en-US" dirty="0"/>
          </a:p>
        </p:txBody>
      </p:sp>
    </p:spTree>
    <p:extLst>
      <p:ext uri="{BB962C8B-B14F-4D97-AF65-F5344CB8AC3E}">
        <p14:creationId xmlns:p14="http://schemas.microsoft.com/office/powerpoint/2010/main" val="3848899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9B8D2-BD55-4A03-9D96-DD41E70985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A77114A-93B6-4EC3-94A4-9164361392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C23FC6-6FF9-4992-B14F-FDB72C576DE9}"/>
              </a:ext>
            </a:extLst>
          </p:cNvPr>
          <p:cNvSpPr>
            <a:spLocks noGrp="1"/>
          </p:cNvSpPr>
          <p:nvPr>
            <p:ph type="dt" sz="half" idx="10"/>
          </p:nvPr>
        </p:nvSpPr>
        <p:spPr/>
        <p:txBody>
          <a:bodyPr/>
          <a:lstStyle/>
          <a:p>
            <a:fld id="{370AD7F6-FACF-4AA6-BC8B-C47AC4F5FEAD}" type="datetime1">
              <a:rPr lang="en-US" smtClean="0"/>
              <a:t>5/21/2023</a:t>
            </a:fld>
            <a:endParaRPr lang="en-US"/>
          </a:p>
        </p:txBody>
      </p:sp>
      <p:sp>
        <p:nvSpPr>
          <p:cNvPr id="5" name="Footer Placeholder 4">
            <a:extLst>
              <a:ext uri="{FF2B5EF4-FFF2-40B4-BE49-F238E27FC236}">
                <a16:creationId xmlns:a16="http://schemas.microsoft.com/office/drawing/2014/main" id="{34D92157-6BE6-441F-B01D-C9A6093FD0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5484A8-2291-4BD7-BD35-DA4457B6FB7F}"/>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1741024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844036-AC80-44AE-8D0A-3BA53E01CC8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72A55B-C9CF-4D9A-9746-DE09D5E3DB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C6CB-75D8-4A76-A628-5125AFA0DAAF}"/>
              </a:ext>
            </a:extLst>
          </p:cNvPr>
          <p:cNvSpPr>
            <a:spLocks noGrp="1"/>
          </p:cNvSpPr>
          <p:nvPr>
            <p:ph type="dt" sz="half" idx="10"/>
          </p:nvPr>
        </p:nvSpPr>
        <p:spPr/>
        <p:txBody>
          <a:bodyPr/>
          <a:lstStyle/>
          <a:p>
            <a:fld id="{DA2BC03C-6D86-46F8-82B0-574FE64F7EAA}" type="datetime1">
              <a:rPr lang="en-US" smtClean="0"/>
              <a:t>5/21/2023</a:t>
            </a:fld>
            <a:endParaRPr lang="en-US"/>
          </a:p>
        </p:txBody>
      </p:sp>
      <p:sp>
        <p:nvSpPr>
          <p:cNvPr id="5" name="Footer Placeholder 4">
            <a:extLst>
              <a:ext uri="{FF2B5EF4-FFF2-40B4-BE49-F238E27FC236}">
                <a16:creationId xmlns:a16="http://schemas.microsoft.com/office/drawing/2014/main" id="{0F5AD226-4BAE-4C75-AB84-5F735D11D0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A06865-207C-42A9-BFE4-6B62BB02862C}"/>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3077659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DEA52-091D-475C-AEF8-9F397AC53B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B14964-14E3-4A5F-B1D1-C035EF81B7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F52EF7-74A0-4716-B7D4-1A6772805A44}"/>
              </a:ext>
            </a:extLst>
          </p:cNvPr>
          <p:cNvSpPr>
            <a:spLocks noGrp="1"/>
          </p:cNvSpPr>
          <p:nvPr>
            <p:ph type="dt" sz="half" idx="10"/>
          </p:nvPr>
        </p:nvSpPr>
        <p:spPr/>
        <p:txBody>
          <a:bodyPr/>
          <a:lstStyle/>
          <a:p>
            <a:fld id="{31AD8B76-9077-4E13-AD08-711EF83054BC}" type="datetime1">
              <a:rPr lang="en-US" smtClean="0"/>
              <a:t>5/21/2023</a:t>
            </a:fld>
            <a:endParaRPr lang="en-US"/>
          </a:p>
        </p:txBody>
      </p:sp>
      <p:sp>
        <p:nvSpPr>
          <p:cNvPr id="5" name="Footer Placeholder 4">
            <a:extLst>
              <a:ext uri="{FF2B5EF4-FFF2-40B4-BE49-F238E27FC236}">
                <a16:creationId xmlns:a16="http://schemas.microsoft.com/office/drawing/2014/main" id="{B769FBA2-AC39-40E3-AA70-8C1390671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6FF285-3422-485A-B997-50DCF4128ABF}"/>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24512870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BB7A4-A66F-440E-8E3C-756E462466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813CE7C-59C9-47F1-ADB9-E39E3444BCC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D88F05-8EEF-4F07-9B91-9733CBA170F2}"/>
              </a:ext>
            </a:extLst>
          </p:cNvPr>
          <p:cNvSpPr>
            <a:spLocks noGrp="1"/>
          </p:cNvSpPr>
          <p:nvPr>
            <p:ph type="dt" sz="half" idx="10"/>
          </p:nvPr>
        </p:nvSpPr>
        <p:spPr/>
        <p:txBody>
          <a:bodyPr/>
          <a:lstStyle/>
          <a:p>
            <a:fld id="{770FC449-D6C0-4E60-9033-CD27687C8E04}" type="datetime1">
              <a:rPr lang="en-US" smtClean="0"/>
              <a:t>5/21/2023</a:t>
            </a:fld>
            <a:endParaRPr lang="en-US"/>
          </a:p>
        </p:txBody>
      </p:sp>
      <p:sp>
        <p:nvSpPr>
          <p:cNvPr id="5" name="Footer Placeholder 4">
            <a:extLst>
              <a:ext uri="{FF2B5EF4-FFF2-40B4-BE49-F238E27FC236}">
                <a16:creationId xmlns:a16="http://schemas.microsoft.com/office/drawing/2014/main" id="{D1B9FF51-64DC-416A-BD32-FC1BCA8631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1BE689-1450-4DFA-B8A9-C944705FD46D}"/>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24451944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87B45-C803-404A-8788-9742E2412D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67112F-199A-4096-8A0D-8AE16BCF58E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116101-FA11-4F15-B706-17FC00F170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88056C1-8384-480C-8CDB-E97F4023729A}"/>
              </a:ext>
            </a:extLst>
          </p:cNvPr>
          <p:cNvSpPr>
            <a:spLocks noGrp="1"/>
          </p:cNvSpPr>
          <p:nvPr>
            <p:ph type="dt" sz="half" idx="10"/>
          </p:nvPr>
        </p:nvSpPr>
        <p:spPr/>
        <p:txBody>
          <a:bodyPr/>
          <a:lstStyle/>
          <a:p>
            <a:fld id="{B3BC625F-AC1B-41D7-89FC-A329D5780782}" type="datetime1">
              <a:rPr lang="en-US" smtClean="0"/>
              <a:t>5/21/2023</a:t>
            </a:fld>
            <a:endParaRPr lang="en-US"/>
          </a:p>
        </p:txBody>
      </p:sp>
      <p:sp>
        <p:nvSpPr>
          <p:cNvPr id="6" name="Footer Placeholder 5">
            <a:extLst>
              <a:ext uri="{FF2B5EF4-FFF2-40B4-BE49-F238E27FC236}">
                <a16:creationId xmlns:a16="http://schemas.microsoft.com/office/drawing/2014/main" id="{21CE63B2-1CC5-4674-85E8-0D636DA75E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708CA3-9111-4DF4-B93E-5A95BE1110E3}"/>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321880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8D381-1C53-420A-B7F5-A05AB61FA12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479567B-51ED-4A26-AB84-77D2044139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33F3EE-AF8E-4F80-8669-25508FEC195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EB9242-BF95-42F8-8123-AFC325B8DC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E7B25D-78CF-4FCB-9DC3-478B25359F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A8DAE-6532-4438-BA30-B1461C499C31}"/>
              </a:ext>
            </a:extLst>
          </p:cNvPr>
          <p:cNvSpPr>
            <a:spLocks noGrp="1"/>
          </p:cNvSpPr>
          <p:nvPr>
            <p:ph type="dt" sz="half" idx="10"/>
          </p:nvPr>
        </p:nvSpPr>
        <p:spPr/>
        <p:txBody>
          <a:bodyPr/>
          <a:lstStyle/>
          <a:p>
            <a:fld id="{6FB0BB9C-20CC-4194-85FF-DA2C6C4A9C2D}" type="datetime1">
              <a:rPr lang="en-US" smtClean="0"/>
              <a:t>5/21/2023</a:t>
            </a:fld>
            <a:endParaRPr lang="en-US"/>
          </a:p>
        </p:txBody>
      </p:sp>
      <p:sp>
        <p:nvSpPr>
          <p:cNvPr id="8" name="Footer Placeholder 7">
            <a:extLst>
              <a:ext uri="{FF2B5EF4-FFF2-40B4-BE49-F238E27FC236}">
                <a16:creationId xmlns:a16="http://schemas.microsoft.com/office/drawing/2014/main" id="{2574FA53-0CA1-4220-B0DB-554486C14A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C1A976-3323-43E5-A529-F3DD7F7E6F91}"/>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6697060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66E5C-792E-47FC-9D2B-334F41FEEDD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EBCF315-DA97-49A5-B7A9-03EAA0D1E63D}"/>
              </a:ext>
            </a:extLst>
          </p:cNvPr>
          <p:cNvSpPr>
            <a:spLocks noGrp="1"/>
          </p:cNvSpPr>
          <p:nvPr>
            <p:ph type="dt" sz="half" idx="10"/>
          </p:nvPr>
        </p:nvSpPr>
        <p:spPr/>
        <p:txBody>
          <a:bodyPr/>
          <a:lstStyle/>
          <a:p>
            <a:fld id="{FCDD53F2-6C0B-4074-AABA-6614A0BA9848}" type="datetime1">
              <a:rPr lang="en-US" smtClean="0"/>
              <a:t>5/21/2023</a:t>
            </a:fld>
            <a:endParaRPr lang="en-US"/>
          </a:p>
        </p:txBody>
      </p:sp>
      <p:sp>
        <p:nvSpPr>
          <p:cNvPr id="4" name="Footer Placeholder 3">
            <a:extLst>
              <a:ext uri="{FF2B5EF4-FFF2-40B4-BE49-F238E27FC236}">
                <a16:creationId xmlns:a16="http://schemas.microsoft.com/office/drawing/2014/main" id="{66FAA955-4739-40E3-A907-56C760407C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9B9CA0-191E-407C-BC5D-B74B0BA459C3}"/>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2656246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8317EB-97F3-4C07-95A5-38E50865B967}"/>
              </a:ext>
            </a:extLst>
          </p:cNvPr>
          <p:cNvSpPr>
            <a:spLocks noGrp="1"/>
          </p:cNvSpPr>
          <p:nvPr>
            <p:ph type="dt" sz="half" idx="10"/>
          </p:nvPr>
        </p:nvSpPr>
        <p:spPr/>
        <p:txBody>
          <a:bodyPr/>
          <a:lstStyle/>
          <a:p>
            <a:fld id="{66F13A48-3AC5-47E1-819E-13C514D4402A}" type="datetime1">
              <a:rPr lang="en-US" smtClean="0"/>
              <a:t>5/21/2023</a:t>
            </a:fld>
            <a:endParaRPr lang="en-US"/>
          </a:p>
        </p:txBody>
      </p:sp>
      <p:sp>
        <p:nvSpPr>
          <p:cNvPr id="3" name="Footer Placeholder 2">
            <a:extLst>
              <a:ext uri="{FF2B5EF4-FFF2-40B4-BE49-F238E27FC236}">
                <a16:creationId xmlns:a16="http://schemas.microsoft.com/office/drawing/2014/main" id="{A898469F-7269-4705-912F-DFF1829AF08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7084D6E-4C1C-4E8C-AE74-117E249EBE22}"/>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3308151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C0796-A86B-43F7-BB49-88807A8B8A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766B4B5-53F8-4922-90A1-80F2DF3982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E69D7B-5B00-4A0D-BA01-F0ED65D7FE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40C5BE-2F2D-4D4C-9789-691D897AB947}"/>
              </a:ext>
            </a:extLst>
          </p:cNvPr>
          <p:cNvSpPr>
            <a:spLocks noGrp="1"/>
          </p:cNvSpPr>
          <p:nvPr>
            <p:ph type="dt" sz="half" idx="10"/>
          </p:nvPr>
        </p:nvSpPr>
        <p:spPr/>
        <p:txBody>
          <a:bodyPr/>
          <a:lstStyle/>
          <a:p>
            <a:fld id="{1752AF79-26C5-45FA-9832-D003954554E8}" type="datetime1">
              <a:rPr lang="en-US" smtClean="0"/>
              <a:t>5/21/2023</a:t>
            </a:fld>
            <a:endParaRPr lang="en-US"/>
          </a:p>
        </p:txBody>
      </p:sp>
      <p:sp>
        <p:nvSpPr>
          <p:cNvPr id="6" name="Footer Placeholder 5">
            <a:extLst>
              <a:ext uri="{FF2B5EF4-FFF2-40B4-BE49-F238E27FC236}">
                <a16:creationId xmlns:a16="http://schemas.microsoft.com/office/drawing/2014/main" id="{F86864B7-A271-4A0E-AF45-61A03EF94B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988FEF-1E02-40F2-88D1-1D22EA6EEEBE}"/>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1836215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FD00B-D504-4BC4-B1EB-81E8790C3A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AB2ACB-450E-4923-A911-5F037611F6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2355446-829C-42FE-8625-D0D2F8C43E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217716-7F91-4255-B194-4B789F3D1EF4}"/>
              </a:ext>
            </a:extLst>
          </p:cNvPr>
          <p:cNvSpPr>
            <a:spLocks noGrp="1"/>
          </p:cNvSpPr>
          <p:nvPr>
            <p:ph type="dt" sz="half" idx="10"/>
          </p:nvPr>
        </p:nvSpPr>
        <p:spPr/>
        <p:txBody>
          <a:bodyPr/>
          <a:lstStyle/>
          <a:p>
            <a:fld id="{A2B03FFE-9F94-4892-B667-9F7296CCDAD5}" type="datetime1">
              <a:rPr lang="en-US" smtClean="0"/>
              <a:t>5/21/2023</a:t>
            </a:fld>
            <a:endParaRPr lang="en-US"/>
          </a:p>
        </p:txBody>
      </p:sp>
      <p:sp>
        <p:nvSpPr>
          <p:cNvPr id="6" name="Footer Placeholder 5">
            <a:extLst>
              <a:ext uri="{FF2B5EF4-FFF2-40B4-BE49-F238E27FC236}">
                <a16:creationId xmlns:a16="http://schemas.microsoft.com/office/drawing/2014/main" id="{470B41A6-2295-41FD-8C27-B295EA7D2D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95D906-0441-45AC-9B58-5A3897D660F0}"/>
              </a:ext>
            </a:extLst>
          </p:cNvPr>
          <p:cNvSpPr>
            <a:spLocks noGrp="1"/>
          </p:cNvSpPr>
          <p:nvPr>
            <p:ph type="sldNum" sz="quarter" idx="12"/>
          </p:nvPr>
        </p:nvSpPr>
        <p:spPr/>
        <p:txBody>
          <a:bodyPr/>
          <a:lstStyle/>
          <a:p>
            <a:fld id="{31A64BC4-7C18-413C-A466-2091DFD7323B}" type="slidenum">
              <a:rPr lang="en-US" smtClean="0"/>
              <a:t>‹#›</a:t>
            </a:fld>
            <a:endParaRPr lang="en-US"/>
          </a:p>
        </p:txBody>
      </p:sp>
    </p:spTree>
    <p:extLst>
      <p:ext uri="{BB962C8B-B14F-4D97-AF65-F5344CB8AC3E}">
        <p14:creationId xmlns:p14="http://schemas.microsoft.com/office/powerpoint/2010/main" val="3875444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C89DC3-BD15-4231-A372-065E8B9514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C3A277-A530-45F8-831B-15AD4B9C81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4E9EC0-D72C-421C-8635-28ADADC8A1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60AC43-4C45-4E67-936C-C411740FCD1C}" type="datetime1">
              <a:rPr lang="en-US" smtClean="0"/>
              <a:t>5/21/2023</a:t>
            </a:fld>
            <a:endParaRPr lang="en-US"/>
          </a:p>
        </p:txBody>
      </p:sp>
      <p:sp>
        <p:nvSpPr>
          <p:cNvPr id="5" name="Footer Placeholder 4">
            <a:extLst>
              <a:ext uri="{FF2B5EF4-FFF2-40B4-BE49-F238E27FC236}">
                <a16:creationId xmlns:a16="http://schemas.microsoft.com/office/drawing/2014/main" id="{51BD833A-CA85-4448-9750-70B485889A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31C996-3E62-4052-9065-2015CB523B7D}"/>
              </a:ext>
            </a:extLst>
          </p:cNvPr>
          <p:cNvSpPr>
            <a:spLocks noGrp="1"/>
          </p:cNvSpPr>
          <p:nvPr>
            <p:ph type="sldNum" sz="quarter" idx="4"/>
          </p:nvPr>
        </p:nvSpPr>
        <p:spPr>
          <a:xfrm>
            <a:off x="10972800" y="6356350"/>
            <a:ext cx="381000" cy="365125"/>
          </a:xfrm>
          <a:prstGeom prst="rect">
            <a:avLst/>
          </a:prstGeom>
        </p:spPr>
        <p:txBody>
          <a:bodyPr vert="horz" lIns="91440" tIns="45720" rIns="91440" bIns="45720" rtlCol="0" anchor="ctr"/>
          <a:lstStyle>
            <a:lvl1pPr algn="r">
              <a:defRPr sz="2400">
                <a:solidFill>
                  <a:schemeClr val="tx1">
                    <a:tint val="75000"/>
                  </a:schemeClr>
                </a:solidFill>
                <a:latin typeface="Times New Roman" panose="02020603050405020304" pitchFamily="18" charset="0"/>
                <a:cs typeface="Times New Roman" panose="02020603050405020304" pitchFamily="18" charset="0"/>
              </a:defRPr>
            </a:lvl1pPr>
          </a:lstStyle>
          <a:p>
            <a:fld id="{31A64BC4-7C18-413C-A466-2091DFD7323B}" type="slidenum">
              <a:rPr lang="en-US" smtClean="0"/>
              <a:pPr/>
              <a:t>‹#›</a:t>
            </a:fld>
            <a:endParaRPr lang="en-US" dirty="0"/>
          </a:p>
        </p:txBody>
      </p:sp>
    </p:spTree>
    <p:extLst>
      <p:ext uri="{BB962C8B-B14F-4D97-AF65-F5344CB8AC3E}">
        <p14:creationId xmlns:p14="http://schemas.microsoft.com/office/powerpoint/2010/main" val="19331471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17/06/relationships/model3d" Target="../media/model3d1.glb"/><Relationship Id="rId7" Type="http://schemas.microsoft.com/office/2017/06/relationships/model3d" Target="../media/model3d3.glb"/><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microsoft.com/office/2017/06/relationships/model3d" Target="../media/model3d2.glb"/><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17/06/relationships/model3d" Target="../media/model3d1.glb"/><Relationship Id="rId7" Type="http://schemas.microsoft.com/office/2017/06/relationships/model3d" Target="../media/model3d3.glb"/><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png"/><Relationship Id="rId5" Type="http://schemas.microsoft.com/office/2017/06/relationships/model3d" Target="../media/model3d2.glb"/><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D092B8-4898-47CC-ABC4-A789AA0828B6}"/>
              </a:ext>
            </a:extLst>
          </p:cNvPr>
          <p:cNvSpPr/>
          <p:nvPr/>
        </p:nvSpPr>
        <p:spPr>
          <a:xfrm>
            <a:off x="0" y="0"/>
            <a:ext cx="12192000"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A84F317-5725-48CE-8E47-9C44CDC77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94410" y="5992230"/>
            <a:ext cx="5829300" cy="3886200"/>
          </a:xfrm>
          <a:prstGeom prst="rect">
            <a:avLst/>
          </a:prstGeom>
        </p:spPr>
      </p:pic>
      <p:sp>
        <p:nvSpPr>
          <p:cNvPr id="10" name="TextBox 9">
            <a:extLst>
              <a:ext uri="{FF2B5EF4-FFF2-40B4-BE49-F238E27FC236}">
                <a16:creationId xmlns:a16="http://schemas.microsoft.com/office/drawing/2014/main" id="{4F18C269-05EB-45A5-9E70-4950878B05F4}"/>
              </a:ext>
            </a:extLst>
          </p:cNvPr>
          <p:cNvSpPr txBox="1"/>
          <p:nvPr/>
        </p:nvSpPr>
        <p:spPr>
          <a:xfrm>
            <a:off x="1315720" y="2602273"/>
            <a:ext cx="9560559" cy="1862048"/>
          </a:xfrm>
          <a:prstGeom prst="rect">
            <a:avLst/>
          </a:prstGeom>
          <a:noFill/>
        </p:spPr>
        <p:txBody>
          <a:bodyPr wrap="square" rtlCol="0">
            <a:spAutoFit/>
          </a:bodyPr>
          <a:lstStyle/>
          <a:p>
            <a:r>
              <a:rPr lang="en-US" sz="11500" dirty="0">
                <a:solidFill>
                  <a:schemeClr val="bg1"/>
                </a:solidFill>
                <a:latin typeface="Arial Black" panose="020B0A04020102020204" pitchFamily="34" charset="0"/>
              </a:rPr>
              <a:t>COMPUTER</a:t>
            </a:r>
          </a:p>
        </p:txBody>
      </p:sp>
      <p:sp>
        <p:nvSpPr>
          <p:cNvPr id="11" name="TextBox 10">
            <a:extLst>
              <a:ext uri="{FF2B5EF4-FFF2-40B4-BE49-F238E27FC236}">
                <a16:creationId xmlns:a16="http://schemas.microsoft.com/office/drawing/2014/main" id="{441F5A6A-332D-44FA-9845-0FBFCC0B2363}"/>
              </a:ext>
            </a:extLst>
          </p:cNvPr>
          <p:cNvSpPr txBox="1"/>
          <p:nvPr/>
        </p:nvSpPr>
        <p:spPr>
          <a:xfrm>
            <a:off x="1380549" y="2602273"/>
            <a:ext cx="9430901"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p:sp>
        <p:nvSpPr>
          <p:cNvPr id="12" name="TextBox 11">
            <a:extLst>
              <a:ext uri="{FF2B5EF4-FFF2-40B4-BE49-F238E27FC236}">
                <a16:creationId xmlns:a16="http://schemas.microsoft.com/office/drawing/2014/main" id="{4352C0D1-D008-442B-A81E-CED453FBFF19}"/>
              </a:ext>
            </a:extLst>
          </p:cNvPr>
          <p:cNvSpPr txBox="1"/>
          <p:nvPr/>
        </p:nvSpPr>
        <p:spPr>
          <a:xfrm>
            <a:off x="1315720" y="2602273"/>
            <a:ext cx="9560559"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p:sp>
        <p:nvSpPr>
          <p:cNvPr id="13" name="TextBox 12">
            <a:extLst>
              <a:ext uri="{FF2B5EF4-FFF2-40B4-BE49-F238E27FC236}">
                <a16:creationId xmlns:a16="http://schemas.microsoft.com/office/drawing/2014/main" id="{F56C409B-D866-4F0E-AFE4-AA9C90B41661}"/>
              </a:ext>
            </a:extLst>
          </p:cNvPr>
          <p:cNvSpPr txBox="1"/>
          <p:nvPr/>
        </p:nvSpPr>
        <p:spPr>
          <a:xfrm>
            <a:off x="1380549" y="2602273"/>
            <a:ext cx="9430901"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p:sp>
        <p:nvSpPr>
          <p:cNvPr id="14" name="TextBox 13">
            <a:extLst>
              <a:ext uri="{FF2B5EF4-FFF2-40B4-BE49-F238E27FC236}">
                <a16:creationId xmlns:a16="http://schemas.microsoft.com/office/drawing/2014/main" id="{38FF0254-FE5B-4882-9DE3-D052ACC16C09}"/>
              </a:ext>
            </a:extLst>
          </p:cNvPr>
          <p:cNvSpPr txBox="1"/>
          <p:nvPr/>
        </p:nvSpPr>
        <p:spPr>
          <a:xfrm>
            <a:off x="1350513" y="2602273"/>
            <a:ext cx="9490973"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mc:AlternateContent xmlns:mc="http://schemas.openxmlformats.org/markup-compatibility/2006">
        <mc:Choice xmlns:am3d="http://schemas.microsoft.com/office/drawing/2017/model3d" Requires="am3d">
          <p:graphicFrame>
            <p:nvGraphicFramePr>
              <p:cNvPr id="15" name="3D Model 14" descr="Laptop Computer">
                <a:extLst>
                  <a:ext uri="{FF2B5EF4-FFF2-40B4-BE49-F238E27FC236}">
                    <a16:creationId xmlns:a16="http://schemas.microsoft.com/office/drawing/2014/main" id="{3B0885D8-99CB-4F76-B57F-7A0DBDB8C54B}"/>
                  </a:ext>
                </a:extLst>
              </p:cNvPr>
              <p:cNvGraphicFramePr>
                <a:graphicFrameLocks noChangeAspect="1"/>
              </p:cNvGraphicFramePr>
              <p:nvPr>
                <p:extLst>
                  <p:ext uri="{D42A27DB-BD31-4B8C-83A1-F6EECF244321}">
                    <p14:modId xmlns:p14="http://schemas.microsoft.com/office/powerpoint/2010/main" val="4035197246"/>
                  </p:ext>
                </p:extLst>
              </p:nvPr>
            </p:nvGraphicFramePr>
            <p:xfrm>
              <a:off x="3654505" y="6728298"/>
              <a:ext cx="4485399" cy="4352076"/>
            </p:xfrm>
            <a:graphic>
              <a:graphicData uri="http://schemas.microsoft.com/office/drawing/2017/model3d">
                <am3d:model3d r:embed="rId3">
                  <am3d:spPr>
                    <a:xfrm>
                      <a:off x="0" y="0"/>
                      <a:ext cx="4485399" cy="4352076"/>
                    </a:xfrm>
                    <a:prstGeom prst="rect">
                      <a:avLst/>
                    </a:prstGeom>
                  </am3d:spPr>
                  <am3d:camera>
                    <am3d:pos x="0" y="0" z="65422528"/>
                    <am3d:up dx="0" dy="36000000" dz="0"/>
                    <am3d:lookAt x="0" y="0" z="0"/>
                    <am3d:perspective fov="2700000"/>
                  </am3d:camera>
                  <am3d:trans>
                    <am3d:meterPerModelUnit n="3145800" d="1000000"/>
                    <am3d:preTrans dx="-543" dy="-12469323" dz="2456953"/>
                    <am3d:scale>
                      <am3d:sx n="1000000" d="1000000"/>
                      <am3d:sy n="1000000" d="1000000"/>
                      <am3d:sz n="1000000" d="1000000"/>
                    </am3d:scale>
                    <am3d:rot ax="9900846" ay="3218348" az="10070105"/>
                    <am3d:postTrans dx="0" dy="0" dz="0"/>
                  </am3d:trans>
                  <am3d:raster rName="Office3DRenderer" rVer="16.0.8326">
                    <am3d:blip r:embed="rId4"/>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descr="Laptop Computer">
                <a:extLst>
                  <a:ext uri="{FF2B5EF4-FFF2-40B4-BE49-F238E27FC236}">
                    <a16:creationId xmlns:a16="http://schemas.microsoft.com/office/drawing/2014/main" id="{3B0885D8-99CB-4F76-B57F-7A0DBDB8C54B}"/>
                  </a:ext>
                </a:extLst>
              </p:cNvPr>
              <p:cNvPicPr>
                <a:picLocks noGrp="1" noRot="1" noChangeAspect="1" noMove="1" noResize="1" noEditPoints="1" noAdjustHandles="1" noChangeArrowheads="1" noChangeShapeType="1" noCrop="1"/>
              </p:cNvPicPr>
              <p:nvPr/>
            </p:nvPicPr>
            <p:blipFill>
              <a:blip r:embed="rId4"/>
              <a:stretch>
                <a:fillRect/>
              </a:stretch>
            </p:blipFill>
            <p:spPr>
              <a:xfrm>
                <a:off x="3654505" y="6728298"/>
                <a:ext cx="4485399" cy="4352076"/>
              </a:xfrm>
              <a:prstGeom prst="rect">
                <a:avLst/>
              </a:prstGeom>
            </p:spPr>
          </p:pic>
        </mc:Fallback>
      </mc:AlternateContent>
      <p:sp>
        <p:nvSpPr>
          <p:cNvPr id="3" name="Slide Number Placeholder 2">
            <a:extLst>
              <a:ext uri="{FF2B5EF4-FFF2-40B4-BE49-F238E27FC236}">
                <a16:creationId xmlns:a16="http://schemas.microsoft.com/office/drawing/2014/main" id="{B07743E3-E413-4732-BAC8-AFF9D239638C}"/>
              </a:ext>
            </a:extLst>
          </p:cNvPr>
          <p:cNvSpPr>
            <a:spLocks noGrp="1"/>
          </p:cNvSpPr>
          <p:nvPr>
            <p:ph type="sldNum" sz="quarter" idx="12"/>
          </p:nvPr>
        </p:nvSpPr>
        <p:spPr>
          <a:xfrm>
            <a:off x="11353802" y="6630669"/>
            <a:ext cx="711200" cy="365125"/>
          </a:xfrm>
        </p:spPr>
        <p:txBody>
          <a:bodyPr/>
          <a:lstStyle/>
          <a:p>
            <a:fld id="{31A64BC4-7C18-413C-A466-2091DFD7323B}" type="slidenum">
              <a:rPr lang="en-US" smtClean="0"/>
              <a:t>1</a:t>
            </a:fld>
            <a:endParaRPr lang="en-US" dirty="0"/>
          </a:p>
        </p:txBody>
      </p:sp>
    </p:spTree>
    <p:extLst>
      <p:ext uri="{BB962C8B-B14F-4D97-AF65-F5344CB8AC3E}">
        <p14:creationId xmlns:p14="http://schemas.microsoft.com/office/powerpoint/2010/main" val="23083911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A84F317-5725-48CE-8E47-9C44CDC77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61324" y="4914900"/>
            <a:ext cx="5829300" cy="3886200"/>
          </a:xfrm>
          <a:prstGeom prst="rect">
            <a:avLst/>
          </a:prstGeom>
        </p:spPr>
      </p:pic>
      <p:sp>
        <p:nvSpPr>
          <p:cNvPr id="10" name="TextBox 9">
            <a:extLst>
              <a:ext uri="{FF2B5EF4-FFF2-40B4-BE49-F238E27FC236}">
                <a16:creationId xmlns:a16="http://schemas.microsoft.com/office/drawing/2014/main" id="{4F18C269-05EB-45A5-9E70-4950878B05F4}"/>
              </a:ext>
            </a:extLst>
          </p:cNvPr>
          <p:cNvSpPr txBox="1"/>
          <p:nvPr/>
        </p:nvSpPr>
        <p:spPr>
          <a:xfrm>
            <a:off x="1286754" y="2399911"/>
            <a:ext cx="9570722" cy="1862048"/>
          </a:xfrm>
          <a:prstGeom prst="rect">
            <a:avLst/>
          </a:prstGeom>
          <a:noFill/>
        </p:spPr>
        <p:txBody>
          <a:bodyPr wrap="square" rtlCol="0">
            <a:spAutoFit/>
          </a:bodyPr>
          <a:lstStyle/>
          <a:p>
            <a:r>
              <a:rPr lang="en-US" sz="11500" dirty="0">
                <a:solidFill>
                  <a:schemeClr val="bg1"/>
                </a:solidFill>
                <a:latin typeface="Arial Black" panose="020B0A04020102020204" pitchFamily="34" charset="0"/>
              </a:rPr>
              <a:t>COMPUTER</a:t>
            </a:r>
          </a:p>
        </p:txBody>
      </p:sp>
      <p:sp>
        <p:nvSpPr>
          <p:cNvPr id="11" name="TextBox 10">
            <a:extLst>
              <a:ext uri="{FF2B5EF4-FFF2-40B4-BE49-F238E27FC236}">
                <a16:creationId xmlns:a16="http://schemas.microsoft.com/office/drawing/2014/main" id="{441F5A6A-332D-44FA-9845-0FBFCC0B2363}"/>
              </a:ext>
            </a:extLst>
          </p:cNvPr>
          <p:cNvSpPr txBox="1"/>
          <p:nvPr/>
        </p:nvSpPr>
        <p:spPr>
          <a:xfrm>
            <a:off x="1286754" y="0"/>
            <a:ext cx="9570722"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p:sp>
        <p:nvSpPr>
          <p:cNvPr id="12" name="TextBox 11">
            <a:extLst>
              <a:ext uri="{FF2B5EF4-FFF2-40B4-BE49-F238E27FC236}">
                <a16:creationId xmlns:a16="http://schemas.microsoft.com/office/drawing/2014/main" id="{4352C0D1-D008-442B-A81E-CED453FBFF19}"/>
              </a:ext>
            </a:extLst>
          </p:cNvPr>
          <p:cNvSpPr txBox="1"/>
          <p:nvPr/>
        </p:nvSpPr>
        <p:spPr>
          <a:xfrm>
            <a:off x="1286754" y="1255639"/>
            <a:ext cx="9438639"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p:sp>
        <p:nvSpPr>
          <p:cNvPr id="13" name="TextBox 12">
            <a:extLst>
              <a:ext uri="{FF2B5EF4-FFF2-40B4-BE49-F238E27FC236}">
                <a16:creationId xmlns:a16="http://schemas.microsoft.com/office/drawing/2014/main" id="{F56C409B-D866-4F0E-AFE4-AA9C90B41661}"/>
              </a:ext>
            </a:extLst>
          </p:cNvPr>
          <p:cNvSpPr txBox="1"/>
          <p:nvPr/>
        </p:nvSpPr>
        <p:spPr>
          <a:xfrm>
            <a:off x="1352795" y="3692327"/>
            <a:ext cx="9438640"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p:sp>
        <p:nvSpPr>
          <p:cNvPr id="14" name="TextBox 13">
            <a:extLst>
              <a:ext uri="{FF2B5EF4-FFF2-40B4-BE49-F238E27FC236}">
                <a16:creationId xmlns:a16="http://schemas.microsoft.com/office/drawing/2014/main" id="{38FF0254-FE5B-4882-9DE3-D052ACC16C09}"/>
              </a:ext>
            </a:extLst>
          </p:cNvPr>
          <p:cNvSpPr txBox="1"/>
          <p:nvPr/>
        </p:nvSpPr>
        <p:spPr>
          <a:xfrm>
            <a:off x="1286754" y="4995952"/>
            <a:ext cx="9570722"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mc:AlternateContent xmlns:mc="http://schemas.openxmlformats.org/markup-compatibility/2006">
        <mc:Choice xmlns:am3d="http://schemas.microsoft.com/office/drawing/2017/model3d" Requires="am3d">
          <p:graphicFrame>
            <p:nvGraphicFramePr>
              <p:cNvPr id="2" name="3D Model 1" descr="Laptop Computer">
                <a:extLst>
                  <a:ext uri="{FF2B5EF4-FFF2-40B4-BE49-F238E27FC236}">
                    <a16:creationId xmlns:a16="http://schemas.microsoft.com/office/drawing/2014/main" id="{E8B30C89-459D-47BF-9B0F-34CBC116E12D}"/>
                  </a:ext>
                </a:extLst>
              </p:cNvPr>
              <p:cNvGraphicFramePr>
                <a:graphicFrameLocks noChangeAspect="1"/>
              </p:cNvGraphicFramePr>
              <p:nvPr>
                <p:extLst>
                  <p:ext uri="{D42A27DB-BD31-4B8C-83A1-F6EECF244321}">
                    <p14:modId xmlns:p14="http://schemas.microsoft.com/office/powerpoint/2010/main" val="415688983"/>
                  </p:ext>
                </p:extLst>
              </p:nvPr>
            </p:nvGraphicFramePr>
            <p:xfrm>
              <a:off x="4406109" y="2826408"/>
              <a:ext cx="4466353" cy="3780686"/>
            </p:xfrm>
            <a:graphic>
              <a:graphicData uri="http://schemas.microsoft.com/office/drawing/2017/model3d">
                <am3d:model3d r:embed="rId3">
                  <am3d:spPr>
                    <a:xfrm>
                      <a:off x="0" y="0"/>
                      <a:ext cx="4466353" cy="3780686"/>
                    </a:xfrm>
                    <a:prstGeom prst="rect">
                      <a:avLst/>
                    </a:prstGeom>
                  </am3d:spPr>
                  <am3d:camera>
                    <am3d:pos x="0" y="0" z="65422528"/>
                    <am3d:up dx="0" dy="36000000" dz="0"/>
                    <am3d:lookAt x="0" y="0" z="0"/>
                    <am3d:perspective fov="2700000"/>
                  </am3d:camera>
                  <am3d:trans>
                    <am3d:meterPerModelUnit n="3145800" d="1000000"/>
                    <am3d:preTrans dx="-543" dy="-12469323" dz="2456953"/>
                    <am3d:scale>
                      <am3d:sx n="1000000" d="1000000"/>
                      <am3d:sy n="1000000" d="1000000"/>
                      <am3d:sz n="1000000" d="1000000"/>
                    </am3d:scale>
                    <am3d:rot ax="387330" ay="1461537" az="160307"/>
                    <am3d:postTrans dx="0" dy="0" dz="0"/>
                  </am3d:trans>
                  <am3d:raster rName="Office3DRenderer" rVer="16.0.8326">
                    <am3d:blip r:embed="rId4"/>
                  </am3d:raster>
                  <am3d:objViewport viewportSz="536103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Laptop Computer">
                <a:extLst>
                  <a:ext uri="{FF2B5EF4-FFF2-40B4-BE49-F238E27FC236}">
                    <a16:creationId xmlns:a16="http://schemas.microsoft.com/office/drawing/2014/main" id="{E8B30C89-459D-47BF-9B0F-34CBC116E12D}"/>
                  </a:ext>
                </a:extLst>
              </p:cNvPr>
              <p:cNvPicPr>
                <a:picLocks noGrp="1" noRot="1" noChangeAspect="1" noMove="1" noResize="1" noEditPoints="1" noAdjustHandles="1" noChangeArrowheads="1" noChangeShapeType="1" noCrop="1"/>
              </p:cNvPicPr>
              <p:nvPr/>
            </p:nvPicPr>
            <p:blipFill>
              <a:blip r:embed="rId4"/>
              <a:stretch>
                <a:fillRect/>
              </a:stretch>
            </p:blipFill>
            <p:spPr>
              <a:xfrm>
                <a:off x="4406109" y="2826408"/>
                <a:ext cx="4466353" cy="3780686"/>
              </a:xfrm>
              <a:prstGeom prst="rect">
                <a:avLst/>
              </a:prstGeom>
            </p:spPr>
          </p:pic>
        </mc:Fallback>
      </mc:AlternateContent>
      <p:sp>
        <p:nvSpPr>
          <p:cNvPr id="5" name="Slide Number Placeholder 4">
            <a:extLst>
              <a:ext uri="{FF2B5EF4-FFF2-40B4-BE49-F238E27FC236}">
                <a16:creationId xmlns:a16="http://schemas.microsoft.com/office/drawing/2014/main" id="{02AE6021-E6D2-4191-831A-B8069F261AA0}"/>
              </a:ext>
            </a:extLst>
          </p:cNvPr>
          <p:cNvSpPr>
            <a:spLocks noGrp="1"/>
          </p:cNvSpPr>
          <p:nvPr>
            <p:ph type="sldNum" sz="quarter" idx="12"/>
          </p:nvPr>
        </p:nvSpPr>
        <p:spPr/>
        <p:txBody>
          <a:bodyPr/>
          <a:lstStyle/>
          <a:p>
            <a:fld id="{31A64BC4-7C18-413C-A466-2091DFD7323B}" type="slidenum">
              <a:rPr lang="en-US" smtClean="0"/>
              <a:t>2</a:t>
            </a:fld>
            <a:endParaRPr lang="en-US"/>
          </a:p>
        </p:txBody>
      </p:sp>
    </p:spTree>
    <p:extLst>
      <p:ext uri="{BB962C8B-B14F-4D97-AF65-F5344CB8AC3E}">
        <p14:creationId xmlns:p14="http://schemas.microsoft.com/office/powerpoint/2010/main" val="4079539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A84F317-5725-48CE-8E47-9C44CDC77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61324" y="4914900"/>
            <a:ext cx="5829300" cy="3886200"/>
          </a:xfrm>
          <a:prstGeom prst="rect">
            <a:avLst/>
          </a:prstGeom>
        </p:spPr>
      </p:pic>
      <p:sp>
        <p:nvSpPr>
          <p:cNvPr id="10" name="TextBox 9">
            <a:extLst>
              <a:ext uri="{FF2B5EF4-FFF2-40B4-BE49-F238E27FC236}">
                <a16:creationId xmlns:a16="http://schemas.microsoft.com/office/drawing/2014/main" id="{4F18C269-05EB-45A5-9E70-4950878B05F4}"/>
              </a:ext>
            </a:extLst>
          </p:cNvPr>
          <p:cNvSpPr txBox="1"/>
          <p:nvPr/>
        </p:nvSpPr>
        <p:spPr>
          <a:xfrm>
            <a:off x="0" y="0"/>
            <a:ext cx="9570722" cy="1862048"/>
          </a:xfrm>
          <a:prstGeom prst="rect">
            <a:avLst/>
          </a:prstGeom>
          <a:noFill/>
        </p:spPr>
        <p:txBody>
          <a:bodyPr wrap="square" rtlCol="0">
            <a:spAutoFit/>
          </a:bodyPr>
          <a:lstStyle/>
          <a:p>
            <a:r>
              <a:rPr lang="en-US" sz="11500" dirty="0">
                <a:solidFill>
                  <a:schemeClr val="bg1"/>
                </a:solidFill>
                <a:latin typeface="Arial Black" panose="020B0A04020102020204" pitchFamily="34" charset="0"/>
              </a:rPr>
              <a:t>COMPUTER</a:t>
            </a:r>
          </a:p>
        </p:txBody>
      </p:sp>
      <p:sp>
        <p:nvSpPr>
          <p:cNvPr id="11" name="TextBox 10">
            <a:extLst>
              <a:ext uri="{FF2B5EF4-FFF2-40B4-BE49-F238E27FC236}">
                <a16:creationId xmlns:a16="http://schemas.microsoft.com/office/drawing/2014/main" id="{441F5A6A-332D-44FA-9845-0FBFCC0B2363}"/>
              </a:ext>
            </a:extLst>
          </p:cNvPr>
          <p:cNvSpPr txBox="1"/>
          <p:nvPr/>
        </p:nvSpPr>
        <p:spPr>
          <a:xfrm>
            <a:off x="0" y="0"/>
            <a:ext cx="9570722"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p:sp>
        <p:nvSpPr>
          <p:cNvPr id="12" name="TextBox 11">
            <a:extLst>
              <a:ext uri="{FF2B5EF4-FFF2-40B4-BE49-F238E27FC236}">
                <a16:creationId xmlns:a16="http://schemas.microsoft.com/office/drawing/2014/main" id="{4352C0D1-D008-442B-A81E-CED453FBFF19}"/>
              </a:ext>
            </a:extLst>
          </p:cNvPr>
          <p:cNvSpPr txBox="1"/>
          <p:nvPr/>
        </p:nvSpPr>
        <p:spPr>
          <a:xfrm>
            <a:off x="66042" y="0"/>
            <a:ext cx="9438639"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p:sp>
        <p:nvSpPr>
          <p:cNvPr id="13" name="TextBox 12">
            <a:extLst>
              <a:ext uri="{FF2B5EF4-FFF2-40B4-BE49-F238E27FC236}">
                <a16:creationId xmlns:a16="http://schemas.microsoft.com/office/drawing/2014/main" id="{F56C409B-D866-4F0E-AFE4-AA9C90B41661}"/>
              </a:ext>
            </a:extLst>
          </p:cNvPr>
          <p:cNvSpPr txBox="1"/>
          <p:nvPr/>
        </p:nvSpPr>
        <p:spPr>
          <a:xfrm>
            <a:off x="66041" y="0"/>
            <a:ext cx="9438640"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p:sp>
        <p:nvSpPr>
          <p:cNvPr id="14" name="TextBox 13">
            <a:extLst>
              <a:ext uri="{FF2B5EF4-FFF2-40B4-BE49-F238E27FC236}">
                <a16:creationId xmlns:a16="http://schemas.microsoft.com/office/drawing/2014/main" id="{38FF0254-FE5B-4882-9DE3-D052ACC16C09}"/>
              </a:ext>
            </a:extLst>
          </p:cNvPr>
          <p:cNvSpPr txBox="1"/>
          <p:nvPr/>
        </p:nvSpPr>
        <p:spPr>
          <a:xfrm>
            <a:off x="0" y="0"/>
            <a:ext cx="9570722" cy="1862048"/>
          </a:xfrm>
          <a:prstGeom prst="rect">
            <a:avLst/>
          </a:prstGeom>
          <a:noFill/>
          <a:ln>
            <a:noFill/>
          </a:ln>
        </p:spPr>
        <p:txBody>
          <a:bodyPr wrap="square" rtlCol="0">
            <a:spAutoFit/>
          </a:bodyPr>
          <a:lstStyle/>
          <a:p>
            <a:r>
              <a:rPr lang="en-US" sz="11500" dirty="0">
                <a:ln>
                  <a:solidFill>
                    <a:schemeClr val="bg1"/>
                  </a:solidFill>
                </a:ln>
                <a:noFill/>
                <a:latin typeface="Arial Black" panose="020B0A04020102020204" pitchFamily="34" charset="0"/>
              </a:rPr>
              <a:t>COMPUTER</a:t>
            </a:r>
          </a:p>
        </p:txBody>
      </p:sp>
      <mc:AlternateContent xmlns:mc="http://schemas.openxmlformats.org/markup-compatibility/2006">
        <mc:Choice xmlns:am3d="http://schemas.microsoft.com/office/drawing/2017/model3d" Requires="am3d">
          <p:graphicFrame>
            <p:nvGraphicFramePr>
              <p:cNvPr id="2" name="3D Model 1" descr="Laptop Computer">
                <a:extLst>
                  <a:ext uri="{FF2B5EF4-FFF2-40B4-BE49-F238E27FC236}">
                    <a16:creationId xmlns:a16="http://schemas.microsoft.com/office/drawing/2014/main" id="{E8B30C89-459D-47BF-9B0F-34CBC116E12D}"/>
                  </a:ext>
                </a:extLst>
              </p:cNvPr>
              <p:cNvGraphicFramePr>
                <a:graphicFrameLocks noChangeAspect="1"/>
              </p:cNvGraphicFramePr>
              <p:nvPr>
                <p:extLst>
                  <p:ext uri="{D42A27DB-BD31-4B8C-83A1-F6EECF244321}">
                    <p14:modId xmlns:p14="http://schemas.microsoft.com/office/powerpoint/2010/main" val="391219223"/>
                  </p:ext>
                </p:extLst>
              </p:nvPr>
            </p:nvGraphicFramePr>
            <p:xfrm>
              <a:off x="7090447" y="1675399"/>
              <a:ext cx="4523116" cy="4294543"/>
            </p:xfrm>
            <a:graphic>
              <a:graphicData uri="http://schemas.microsoft.com/office/drawing/2017/model3d">
                <am3d:model3d r:embed="rId3">
                  <am3d:spPr>
                    <a:xfrm>
                      <a:off x="0" y="0"/>
                      <a:ext cx="4523116" cy="4294543"/>
                    </a:xfrm>
                    <a:prstGeom prst="rect">
                      <a:avLst/>
                    </a:prstGeom>
                  </am3d:spPr>
                  <am3d:camera>
                    <am3d:pos x="0" y="0" z="65422528"/>
                    <am3d:up dx="0" dy="36000000" dz="0"/>
                    <am3d:lookAt x="0" y="0" z="0"/>
                    <am3d:perspective fov="2700000"/>
                  </am3d:camera>
                  <am3d:trans>
                    <am3d:meterPerModelUnit n="3145800" d="1000000"/>
                    <am3d:preTrans dx="-543" dy="-12469323" dz="2456953"/>
                    <am3d:scale>
                      <am3d:sx n="1000000" d="1000000"/>
                      <am3d:sy n="1000000" d="1000000"/>
                      <am3d:sz n="1000000" d="1000000"/>
                    </am3d:scale>
                    <am3d:rot ax="853978" ay="-2122636" az="-501271"/>
                    <am3d:postTrans dx="0" dy="0" dz="0"/>
                  </am3d:trans>
                  <am3d:raster rName="Office3DRenderer" rVer="16.0.8326">
                    <am3d:blip r:embed="rId4"/>
                  </am3d:raster>
                  <am3d:objViewport viewportSz="536103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Laptop Computer">
                <a:extLst>
                  <a:ext uri="{FF2B5EF4-FFF2-40B4-BE49-F238E27FC236}">
                    <a16:creationId xmlns:a16="http://schemas.microsoft.com/office/drawing/2014/main" id="{E8B30C89-459D-47BF-9B0F-34CBC116E12D}"/>
                  </a:ext>
                </a:extLst>
              </p:cNvPr>
              <p:cNvPicPr>
                <a:picLocks noGrp="1" noRot="1" noChangeAspect="1" noMove="1" noResize="1" noEditPoints="1" noAdjustHandles="1" noChangeArrowheads="1" noChangeShapeType="1" noCrop="1"/>
              </p:cNvPicPr>
              <p:nvPr/>
            </p:nvPicPr>
            <p:blipFill>
              <a:blip r:embed="rId4"/>
              <a:stretch>
                <a:fillRect/>
              </a:stretch>
            </p:blipFill>
            <p:spPr>
              <a:xfrm>
                <a:off x="7090447" y="1675399"/>
                <a:ext cx="4523116" cy="4294543"/>
              </a:xfrm>
              <a:prstGeom prst="rect">
                <a:avLst/>
              </a:prstGeom>
            </p:spPr>
          </p:pic>
        </mc:Fallback>
      </mc:AlternateContent>
      <p:sp>
        <p:nvSpPr>
          <p:cNvPr id="5" name="Slide Number Placeholder 4">
            <a:extLst>
              <a:ext uri="{FF2B5EF4-FFF2-40B4-BE49-F238E27FC236}">
                <a16:creationId xmlns:a16="http://schemas.microsoft.com/office/drawing/2014/main" id="{02AE6021-E6D2-4191-831A-B8069F261AA0}"/>
              </a:ext>
            </a:extLst>
          </p:cNvPr>
          <p:cNvSpPr>
            <a:spLocks noGrp="1"/>
          </p:cNvSpPr>
          <p:nvPr>
            <p:ph type="sldNum" sz="quarter" idx="12"/>
          </p:nvPr>
        </p:nvSpPr>
        <p:spPr/>
        <p:txBody>
          <a:bodyPr/>
          <a:lstStyle/>
          <a:p>
            <a:fld id="{31A64BC4-7C18-413C-A466-2091DFD7323B}" type="slidenum">
              <a:rPr lang="en-US" smtClean="0"/>
              <a:t>3</a:t>
            </a:fld>
            <a:endParaRPr lang="en-US"/>
          </a:p>
        </p:txBody>
      </p:sp>
      <p:sp>
        <p:nvSpPr>
          <p:cNvPr id="16" name="TextBox 15">
            <a:extLst>
              <a:ext uri="{FF2B5EF4-FFF2-40B4-BE49-F238E27FC236}">
                <a16:creationId xmlns:a16="http://schemas.microsoft.com/office/drawing/2014/main" id="{6FD5CE74-9E53-49C6-902D-DD924536C1CB}"/>
              </a:ext>
            </a:extLst>
          </p:cNvPr>
          <p:cNvSpPr txBox="1"/>
          <p:nvPr/>
        </p:nvSpPr>
        <p:spPr>
          <a:xfrm>
            <a:off x="489631" y="1489258"/>
            <a:ext cx="6980041" cy="3400931"/>
          </a:xfrm>
          <a:prstGeom prst="rect">
            <a:avLst/>
          </a:prstGeom>
          <a:noFill/>
        </p:spPr>
        <p:txBody>
          <a:bodyPr wrap="square" rtlCol="0">
            <a:spAutoFit/>
          </a:bodyPr>
          <a:lstStyle/>
          <a:p>
            <a:pPr algn="just"/>
            <a:r>
              <a:rPr lang="en-US" sz="4300" dirty="0">
                <a:solidFill>
                  <a:schemeClr val="bg1"/>
                </a:solidFill>
                <a:latin typeface="Bahnschrift Condensed" panose="020B0502040204020203" pitchFamily="34" charset="0"/>
                <a:ea typeface="3270 Nerd Font" panose="02000509000000000000" pitchFamily="49" charset="0"/>
                <a:cs typeface="3270 Nerd Font" panose="02000509000000000000" pitchFamily="49" charset="0"/>
              </a:rPr>
              <a:t>WE ALL KNOW WHAT A COMPUTER IS. IT IS AN MACHINE WHICH TAKES RAW DATA, PROCESSES IT AND OUTPUTS THE PROCESSED DATA THROUGH THE HELP OF A OUTPUT DEVICE.</a:t>
            </a:r>
          </a:p>
        </p:txBody>
      </p:sp>
      <mc:AlternateContent xmlns:mc="http://schemas.openxmlformats.org/markup-compatibility/2006">
        <mc:Choice xmlns:am3d="http://schemas.microsoft.com/office/drawing/2017/model3d" Requires="am3d">
          <p:graphicFrame>
            <p:nvGraphicFramePr>
              <p:cNvPr id="17" name="3D Model 16" descr="Mobile phone">
                <a:extLst>
                  <a:ext uri="{FF2B5EF4-FFF2-40B4-BE49-F238E27FC236}">
                    <a16:creationId xmlns:a16="http://schemas.microsoft.com/office/drawing/2014/main" id="{DFBA4588-1AEF-4876-9AD7-8C2220B0FD95}"/>
                  </a:ext>
                </a:extLst>
              </p:cNvPr>
              <p:cNvGraphicFramePr>
                <a:graphicFrameLocks noChangeAspect="1"/>
              </p:cNvGraphicFramePr>
              <p:nvPr>
                <p:extLst>
                  <p:ext uri="{D42A27DB-BD31-4B8C-83A1-F6EECF244321}">
                    <p14:modId xmlns:p14="http://schemas.microsoft.com/office/powerpoint/2010/main" val="4159394781"/>
                  </p:ext>
                </p:extLst>
              </p:nvPr>
            </p:nvGraphicFramePr>
            <p:xfrm>
              <a:off x="5534570" y="7946691"/>
              <a:ext cx="561420" cy="4139289"/>
            </p:xfrm>
            <a:graphic>
              <a:graphicData uri="http://schemas.microsoft.com/office/drawing/2017/model3d">
                <am3d:model3d r:embed="rId5">
                  <am3d:spPr>
                    <a:xfrm>
                      <a:off x="0" y="0"/>
                      <a:ext cx="561420" cy="4139289"/>
                    </a:xfrm>
                    <a:prstGeom prst="rect">
                      <a:avLst/>
                    </a:prstGeom>
                  </am3d:spPr>
                  <am3d:camera>
                    <am3d:pos x="0" y="0" z="52500700"/>
                    <am3d:up dx="0" dy="36000000" dz="0"/>
                    <am3d:lookAt x="0" y="0" z="0"/>
                    <am3d:perspective fov="2700000"/>
                  </am3d:camera>
                  <am3d:trans>
                    <am3d:meterPerModelUnit n="32307497" d="1000000"/>
                    <am3d:preTrans dx="-44610" dy="-17992235" dz="888902"/>
                    <am3d:scale>
                      <am3d:sx n="1000000" d="1000000"/>
                      <am3d:sy n="1000000" d="1000000"/>
                      <am3d:sz n="1000000" d="1000000"/>
                    </am3d:scale>
                    <am3d:rot ax="3856937" ay="4563432" az="3816364"/>
                    <am3d:postTrans dx="0" dy="0" dz="0"/>
                  </am3d:trans>
                  <am3d:raster rName="Office3DRenderer" rVer="16.0.8326">
                    <am3d:blip r:embed="rId6"/>
                  </am3d:raster>
                  <am3d:objViewport viewportSz="423443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7" name="3D Model 16" descr="Mobile phone">
                <a:extLst>
                  <a:ext uri="{FF2B5EF4-FFF2-40B4-BE49-F238E27FC236}">
                    <a16:creationId xmlns:a16="http://schemas.microsoft.com/office/drawing/2014/main" id="{DFBA4588-1AEF-4876-9AD7-8C2220B0FD95}"/>
                  </a:ext>
                </a:extLst>
              </p:cNvPr>
              <p:cNvPicPr>
                <a:picLocks noGrp="1" noRot="1" noChangeAspect="1" noMove="1" noResize="1" noEditPoints="1" noAdjustHandles="1" noChangeArrowheads="1" noChangeShapeType="1" noCrop="1"/>
              </p:cNvPicPr>
              <p:nvPr/>
            </p:nvPicPr>
            <p:blipFill>
              <a:blip r:embed="rId6"/>
              <a:stretch>
                <a:fillRect/>
              </a:stretch>
            </p:blipFill>
            <p:spPr>
              <a:xfrm>
                <a:off x="5534570" y="7946691"/>
                <a:ext cx="561420" cy="413928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8" name="3D Model 17" descr="All In One Computer">
                <a:extLst>
                  <a:ext uri="{FF2B5EF4-FFF2-40B4-BE49-F238E27FC236}">
                    <a16:creationId xmlns:a16="http://schemas.microsoft.com/office/drawing/2014/main" id="{DB050D40-D2DE-4AD6-8C77-B1CF73BAA1FF}"/>
                  </a:ext>
                </a:extLst>
              </p:cNvPr>
              <p:cNvGraphicFramePr>
                <a:graphicFrameLocks noChangeAspect="1"/>
              </p:cNvGraphicFramePr>
              <p:nvPr>
                <p:extLst>
                  <p:ext uri="{D42A27DB-BD31-4B8C-83A1-F6EECF244321}">
                    <p14:modId xmlns:p14="http://schemas.microsoft.com/office/powerpoint/2010/main" val="3364518401"/>
                  </p:ext>
                </p:extLst>
              </p:nvPr>
            </p:nvGraphicFramePr>
            <p:xfrm>
              <a:off x="-121137" y="7733332"/>
              <a:ext cx="3380713" cy="3666409"/>
            </p:xfrm>
            <a:graphic>
              <a:graphicData uri="http://schemas.microsoft.com/office/drawing/2017/model3d">
                <am3d:model3d r:embed="rId7">
                  <am3d:spPr>
                    <a:xfrm>
                      <a:off x="0" y="0"/>
                      <a:ext cx="3380713" cy="3666409"/>
                    </a:xfrm>
                    <a:prstGeom prst="rect">
                      <a:avLst/>
                    </a:prstGeom>
                  </am3d:spPr>
                  <am3d:camera>
                    <am3d:pos x="0" y="0" z="72010334"/>
                    <am3d:up dx="0" dy="36000000" dz="0"/>
                    <am3d:lookAt x="0" y="0" z="0"/>
                    <am3d:perspective fov="2700000"/>
                  </am3d:camera>
                  <am3d:trans>
                    <am3d:meterPerModelUnit n="1339501" d="1000000"/>
                    <am3d:preTrans dx="-485408" dy="-14998550" dz="5091385"/>
                    <am3d:scale>
                      <am3d:sx n="1000000" d="1000000"/>
                      <am3d:sy n="1000000" d="1000000"/>
                      <am3d:sz n="1000000" d="1000000"/>
                    </am3d:scale>
                    <am3d:rot ax="9155390" ay="4098277" az="9256399"/>
                    <am3d:postTrans dx="0" dy="0" dz="0"/>
                  </am3d:trans>
                  <am3d:raster rName="Office3DRenderer" rVer="16.0.8326">
                    <am3d:blip r:embed="rId8"/>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8" name="3D Model 17" descr="All In One Computer">
                <a:extLst>
                  <a:ext uri="{FF2B5EF4-FFF2-40B4-BE49-F238E27FC236}">
                    <a16:creationId xmlns:a16="http://schemas.microsoft.com/office/drawing/2014/main" id="{DB050D40-D2DE-4AD6-8C77-B1CF73BAA1FF}"/>
                  </a:ext>
                </a:extLst>
              </p:cNvPr>
              <p:cNvPicPr>
                <a:picLocks noGrp="1" noRot="1" noChangeAspect="1" noMove="1" noResize="1" noEditPoints="1" noAdjustHandles="1" noChangeArrowheads="1" noChangeShapeType="1" noCrop="1"/>
              </p:cNvPicPr>
              <p:nvPr/>
            </p:nvPicPr>
            <p:blipFill>
              <a:blip r:embed="rId8"/>
              <a:stretch>
                <a:fillRect/>
              </a:stretch>
            </p:blipFill>
            <p:spPr>
              <a:xfrm>
                <a:off x="-121137" y="7733332"/>
                <a:ext cx="3380713" cy="3666409"/>
              </a:xfrm>
              <a:prstGeom prst="rect">
                <a:avLst/>
              </a:prstGeom>
            </p:spPr>
          </p:pic>
        </mc:Fallback>
      </mc:AlternateContent>
    </p:spTree>
    <p:extLst>
      <p:ext uri="{BB962C8B-B14F-4D97-AF65-F5344CB8AC3E}">
        <p14:creationId xmlns:p14="http://schemas.microsoft.com/office/powerpoint/2010/main" val="37026976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A84F317-5725-48CE-8E47-9C44CDC77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61333" y="4914900"/>
            <a:ext cx="5829300" cy="3886200"/>
          </a:xfrm>
          <a:prstGeom prst="rect">
            <a:avLst/>
          </a:prstGeom>
        </p:spPr>
      </p:pic>
      <p:sp>
        <p:nvSpPr>
          <p:cNvPr id="8" name="TextBox 7">
            <a:extLst>
              <a:ext uri="{FF2B5EF4-FFF2-40B4-BE49-F238E27FC236}">
                <a16:creationId xmlns:a16="http://schemas.microsoft.com/office/drawing/2014/main" id="{580C045D-BA32-49E3-9C1C-44A232085D0E}"/>
              </a:ext>
            </a:extLst>
          </p:cNvPr>
          <p:cNvSpPr txBox="1"/>
          <p:nvPr/>
        </p:nvSpPr>
        <p:spPr>
          <a:xfrm>
            <a:off x="324465" y="7639665"/>
            <a:ext cx="3303638" cy="1092607"/>
          </a:xfrm>
          <a:prstGeom prst="rect">
            <a:avLst/>
          </a:prstGeom>
          <a:noFill/>
        </p:spPr>
        <p:txBody>
          <a:bodyPr wrap="square" rtlCol="0">
            <a:spAutoFit/>
          </a:bodyPr>
          <a:lstStyle/>
          <a:p>
            <a:endParaRPr lang="en-US" sz="6500" dirty="0">
              <a:solidFill>
                <a:schemeClr val="bg1"/>
              </a:solidFill>
              <a:latin typeface="Synthetika" pitchFamily="2" charset="0"/>
            </a:endParaRPr>
          </a:p>
        </p:txBody>
      </p:sp>
      <p:sp>
        <p:nvSpPr>
          <p:cNvPr id="20" name="TextBox 19">
            <a:extLst>
              <a:ext uri="{FF2B5EF4-FFF2-40B4-BE49-F238E27FC236}">
                <a16:creationId xmlns:a16="http://schemas.microsoft.com/office/drawing/2014/main" id="{54D5813E-55F3-4D9A-9082-625AEC4C0C42}"/>
              </a:ext>
            </a:extLst>
          </p:cNvPr>
          <p:cNvSpPr txBox="1"/>
          <p:nvPr/>
        </p:nvSpPr>
        <p:spPr>
          <a:xfrm>
            <a:off x="-101600" y="-110068"/>
            <a:ext cx="11562736" cy="3370153"/>
          </a:xfrm>
          <a:prstGeom prst="rect">
            <a:avLst/>
          </a:prstGeom>
          <a:noFill/>
        </p:spPr>
        <p:txBody>
          <a:bodyPr wrap="square" rtlCol="0">
            <a:spAutoFit/>
          </a:bodyPr>
          <a:lstStyle/>
          <a:p>
            <a:r>
              <a:rPr lang="en-US" sz="71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THERE ARE MANY TYPES OF COMPUTERS</a:t>
            </a:r>
          </a:p>
        </p:txBody>
      </p:sp>
      <mc:AlternateContent xmlns:mc="http://schemas.openxmlformats.org/markup-compatibility/2006">
        <mc:Choice xmlns:am3d="http://schemas.microsoft.com/office/drawing/2017/model3d" Requires="am3d">
          <p:graphicFrame>
            <p:nvGraphicFramePr>
              <p:cNvPr id="21" name="3D Model 20" descr="Laptop Computer">
                <a:extLst>
                  <a:ext uri="{FF2B5EF4-FFF2-40B4-BE49-F238E27FC236}">
                    <a16:creationId xmlns:a16="http://schemas.microsoft.com/office/drawing/2014/main" id="{42F591C6-AB78-410A-9941-7E166597A4AF}"/>
                  </a:ext>
                </a:extLst>
              </p:cNvPr>
              <p:cNvGraphicFramePr>
                <a:graphicFrameLocks noChangeAspect="1"/>
              </p:cNvGraphicFramePr>
              <p:nvPr>
                <p:extLst>
                  <p:ext uri="{D42A27DB-BD31-4B8C-83A1-F6EECF244321}">
                    <p14:modId xmlns:p14="http://schemas.microsoft.com/office/powerpoint/2010/main" val="1267477057"/>
                  </p:ext>
                </p:extLst>
              </p:nvPr>
            </p:nvGraphicFramePr>
            <p:xfrm>
              <a:off x="7839919" y="2964595"/>
              <a:ext cx="4352075" cy="3285484"/>
            </p:xfrm>
            <a:graphic>
              <a:graphicData uri="http://schemas.microsoft.com/office/drawing/2017/model3d">
                <am3d:model3d r:embed="rId3">
                  <am3d:spPr>
                    <a:xfrm>
                      <a:off x="0" y="0"/>
                      <a:ext cx="4352075" cy="3285484"/>
                    </a:xfrm>
                    <a:prstGeom prst="rect">
                      <a:avLst/>
                    </a:prstGeom>
                  </am3d:spPr>
                  <am3d:camera>
                    <am3d:pos x="0" y="0" z="65422528"/>
                    <am3d:up dx="0" dy="36000000" dz="0"/>
                    <am3d:lookAt x="0" y="0" z="0"/>
                    <am3d:perspective fov="2700000"/>
                  </am3d:camera>
                  <am3d:trans>
                    <am3d:meterPerModelUnit n="3145800" d="1000000"/>
                    <am3d:preTrans dx="-543" dy="-12469323" dz="2456953"/>
                    <am3d:scale>
                      <am3d:sx n="1000000" d="1000000"/>
                      <am3d:sy n="1000000" d="1000000"/>
                      <am3d:sz n="1000000" d="1000000"/>
                    </am3d:scale>
                    <am3d:rot ax="411571" ay="-58364" az="-7031"/>
                    <am3d:postTrans dx="0" dy="0" dz="0"/>
                  </am3d:trans>
                  <am3d:raster rName="Office3DRenderer" rVer="16.0.8326">
                    <am3d:blip r:embed="rId4"/>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1" name="3D Model 20" descr="Laptop Computer">
                <a:extLst>
                  <a:ext uri="{FF2B5EF4-FFF2-40B4-BE49-F238E27FC236}">
                    <a16:creationId xmlns:a16="http://schemas.microsoft.com/office/drawing/2014/main" id="{42F591C6-AB78-410A-9941-7E166597A4AF}"/>
                  </a:ext>
                </a:extLst>
              </p:cNvPr>
              <p:cNvPicPr>
                <a:picLocks noGrp="1" noRot="1" noChangeAspect="1" noMove="1" noResize="1" noEditPoints="1" noAdjustHandles="1" noChangeArrowheads="1" noChangeShapeType="1" noCrop="1"/>
              </p:cNvPicPr>
              <p:nvPr/>
            </p:nvPicPr>
            <p:blipFill>
              <a:blip r:embed="rId4"/>
              <a:stretch>
                <a:fillRect/>
              </a:stretch>
            </p:blipFill>
            <p:spPr>
              <a:xfrm>
                <a:off x="7839919" y="2964595"/>
                <a:ext cx="4352075" cy="328548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2" name="3D Model 21" descr="Mobile phone">
                <a:extLst>
                  <a:ext uri="{FF2B5EF4-FFF2-40B4-BE49-F238E27FC236}">
                    <a16:creationId xmlns:a16="http://schemas.microsoft.com/office/drawing/2014/main" id="{512C4D9E-373C-4FDC-9B95-329DAD927B4A}"/>
                  </a:ext>
                </a:extLst>
              </p:cNvPr>
              <p:cNvGraphicFramePr>
                <a:graphicFrameLocks noChangeAspect="1"/>
              </p:cNvGraphicFramePr>
              <p:nvPr>
                <p:extLst>
                  <p:ext uri="{D42A27DB-BD31-4B8C-83A1-F6EECF244321}">
                    <p14:modId xmlns:p14="http://schemas.microsoft.com/office/powerpoint/2010/main" val="2401630514"/>
                  </p:ext>
                </p:extLst>
              </p:nvPr>
            </p:nvGraphicFramePr>
            <p:xfrm>
              <a:off x="5210259" y="2964595"/>
              <a:ext cx="1791146" cy="3650323"/>
            </p:xfrm>
            <a:graphic>
              <a:graphicData uri="http://schemas.microsoft.com/office/drawing/2017/model3d">
                <am3d:model3d r:embed="rId5">
                  <am3d:spPr>
                    <a:xfrm>
                      <a:off x="0" y="0"/>
                      <a:ext cx="1791146" cy="3650323"/>
                    </a:xfrm>
                    <a:prstGeom prst="rect">
                      <a:avLst/>
                    </a:prstGeom>
                  </am3d:spPr>
                  <am3d:camera>
                    <am3d:pos x="0" y="0" z="52500700"/>
                    <am3d:up dx="0" dy="36000000" dz="0"/>
                    <am3d:lookAt x="0" y="0" z="0"/>
                    <am3d:perspective fov="2700000"/>
                  </am3d:camera>
                  <am3d:trans>
                    <am3d:meterPerModelUnit n="32307497" d="1000000"/>
                    <am3d:preTrans dx="-44610" dy="-17992235" dz="888902"/>
                    <am3d:scale>
                      <am3d:sx n="1000000" d="1000000"/>
                      <am3d:sy n="1000000" d="1000000"/>
                      <am3d:sz n="1000000" d="1000000"/>
                    </am3d:scale>
                    <am3d:rot ax="-150507" ay="65707" az="-2881"/>
                    <am3d:postTrans dx="0" dy="0" dz="0"/>
                  </am3d:trans>
                  <am3d:raster rName="Office3DRenderer" rVer="16.0.8326">
                    <am3d:blip r:embed="rId6"/>
                  </am3d:raster>
                  <am3d:objViewport viewportSz="423444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2" name="3D Model 21" descr="Mobile phone">
                <a:extLst>
                  <a:ext uri="{FF2B5EF4-FFF2-40B4-BE49-F238E27FC236}">
                    <a16:creationId xmlns:a16="http://schemas.microsoft.com/office/drawing/2014/main" id="{512C4D9E-373C-4FDC-9B95-329DAD927B4A}"/>
                  </a:ext>
                </a:extLst>
              </p:cNvPr>
              <p:cNvPicPr>
                <a:picLocks noGrp="1" noRot="1" noChangeAspect="1" noMove="1" noResize="1" noEditPoints="1" noAdjustHandles="1" noChangeArrowheads="1" noChangeShapeType="1" noCrop="1"/>
              </p:cNvPicPr>
              <p:nvPr/>
            </p:nvPicPr>
            <p:blipFill>
              <a:blip r:embed="rId6"/>
              <a:stretch>
                <a:fillRect/>
              </a:stretch>
            </p:blipFill>
            <p:spPr>
              <a:xfrm>
                <a:off x="5210259" y="2964595"/>
                <a:ext cx="1791146" cy="3650323"/>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4" name="3D Model 23" descr="All In One Computer">
                <a:extLst>
                  <a:ext uri="{FF2B5EF4-FFF2-40B4-BE49-F238E27FC236}">
                    <a16:creationId xmlns:a16="http://schemas.microsoft.com/office/drawing/2014/main" id="{0E193FAC-FF1C-4161-B3B4-B64AD50C735F}"/>
                  </a:ext>
                </a:extLst>
              </p:cNvPr>
              <p:cNvGraphicFramePr>
                <a:graphicFrameLocks noChangeAspect="1"/>
              </p:cNvGraphicFramePr>
              <p:nvPr>
                <p:extLst>
                  <p:ext uri="{D42A27DB-BD31-4B8C-83A1-F6EECF244321}">
                    <p14:modId xmlns:p14="http://schemas.microsoft.com/office/powerpoint/2010/main" val="4137441473"/>
                  </p:ext>
                </p:extLst>
              </p:nvPr>
            </p:nvGraphicFramePr>
            <p:xfrm>
              <a:off x="540098" y="2676608"/>
              <a:ext cx="3533083" cy="3861458"/>
            </p:xfrm>
            <a:graphic>
              <a:graphicData uri="http://schemas.microsoft.com/office/drawing/2017/model3d">
                <am3d:model3d r:embed="rId7">
                  <am3d:spPr>
                    <a:xfrm>
                      <a:off x="0" y="0"/>
                      <a:ext cx="3533083" cy="3861458"/>
                    </a:xfrm>
                    <a:prstGeom prst="rect">
                      <a:avLst/>
                    </a:prstGeom>
                  </am3d:spPr>
                  <am3d:camera>
                    <am3d:pos x="0" y="0" z="72010334"/>
                    <am3d:up dx="0" dy="36000000" dz="0"/>
                    <am3d:lookAt x="0" y="0" z="0"/>
                    <am3d:perspective fov="2700000"/>
                  </am3d:camera>
                  <am3d:trans>
                    <am3d:meterPerModelUnit n="1339501" d="1000000"/>
                    <am3d:preTrans dx="-485408" dy="-14998550" dz="5091385"/>
                    <am3d:scale>
                      <am3d:sx n="1000000" d="1000000"/>
                      <am3d:sy n="1000000" d="1000000"/>
                      <am3d:sz n="1000000" d="1000000"/>
                    </am3d:scale>
                    <am3d:rot ax="881849" ay="-16789" az="-4401"/>
                    <am3d:postTrans dx="0" dy="0" dz="0"/>
                  </am3d:trans>
                  <am3d:raster rName="Office3DRenderer" rVer="16.0.8326">
                    <am3d:blip r:embed="rId8"/>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4" name="3D Model 23" descr="All In One Computer">
                <a:extLst>
                  <a:ext uri="{FF2B5EF4-FFF2-40B4-BE49-F238E27FC236}">
                    <a16:creationId xmlns:a16="http://schemas.microsoft.com/office/drawing/2014/main" id="{0E193FAC-FF1C-4161-B3B4-B64AD50C735F}"/>
                  </a:ext>
                </a:extLst>
              </p:cNvPr>
              <p:cNvPicPr>
                <a:picLocks noGrp="1" noRot="1" noChangeAspect="1" noMove="1" noResize="1" noEditPoints="1" noAdjustHandles="1" noChangeArrowheads="1" noChangeShapeType="1" noCrop="1"/>
              </p:cNvPicPr>
              <p:nvPr/>
            </p:nvPicPr>
            <p:blipFill>
              <a:blip r:embed="rId8"/>
              <a:stretch>
                <a:fillRect/>
              </a:stretch>
            </p:blipFill>
            <p:spPr>
              <a:xfrm>
                <a:off x="540098" y="2676608"/>
                <a:ext cx="3533083" cy="3861458"/>
              </a:xfrm>
              <a:prstGeom prst="rect">
                <a:avLst/>
              </a:prstGeom>
            </p:spPr>
          </p:pic>
        </mc:Fallback>
      </mc:AlternateContent>
      <p:sp>
        <p:nvSpPr>
          <p:cNvPr id="3" name="Slide Number Placeholder 2">
            <a:extLst>
              <a:ext uri="{FF2B5EF4-FFF2-40B4-BE49-F238E27FC236}">
                <a16:creationId xmlns:a16="http://schemas.microsoft.com/office/drawing/2014/main" id="{83470149-704E-4AC8-935E-AC420596E40B}"/>
              </a:ext>
            </a:extLst>
          </p:cNvPr>
          <p:cNvSpPr>
            <a:spLocks noGrp="1"/>
          </p:cNvSpPr>
          <p:nvPr>
            <p:ph type="sldNum" sz="quarter" idx="12"/>
          </p:nvPr>
        </p:nvSpPr>
        <p:spPr/>
        <p:txBody>
          <a:bodyPr/>
          <a:lstStyle/>
          <a:p>
            <a:fld id="{31A64BC4-7C18-413C-A466-2091DFD7323B}" type="slidenum">
              <a:rPr lang="en-US" smtClean="0"/>
              <a:t>4</a:t>
            </a:fld>
            <a:endParaRPr lang="en-US"/>
          </a:p>
        </p:txBody>
      </p:sp>
    </p:spTree>
    <p:extLst>
      <p:ext uri="{BB962C8B-B14F-4D97-AF65-F5344CB8AC3E}">
        <p14:creationId xmlns:p14="http://schemas.microsoft.com/office/powerpoint/2010/main" val="18788990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A84F317-5725-48CE-8E47-9C44CDC77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61333" y="4914900"/>
            <a:ext cx="5829300" cy="3886200"/>
          </a:xfrm>
          <a:prstGeom prst="rect">
            <a:avLst/>
          </a:prstGeom>
        </p:spPr>
      </p:pic>
      <p:sp>
        <p:nvSpPr>
          <p:cNvPr id="8" name="TextBox 7">
            <a:extLst>
              <a:ext uri="{FF2B5EF4-FFF2-40B4-BE49-F238E27FC236}">
                <a16:creationId xmlns:a16="http://schemas.microsoft.com/office/drawing/2014/main" id="{580C045D-BA32-49E3-9C1C-44A232085D0E}"/>
              </a:ext>
            </a:extLst>
          </p:cNvPr>
          <p:cNvSpPr txBox="1"/>
          <p:nvPr/>
        </p:nvSpPr>
        <p:spPr>
          <a:xfrm>
            <a:off x="324465" y="7639665"/>
            <a:ext cx="3303638" cy="1092607"/>
          </a:xfrm>
          <a:prstGeom prst="rect">
            <a:avLst/>
          </a:prstGeom>
          <a:noFill/>
        </p:spPr>
        <p:txBody>
          <a:bodyPr wrap="square" rtlCol="0">
            <a:spAutoFit/>
          </a:bodyPr>
          <a:lstStyle/>
          <a:p>
            <a:endParaRPr lang="en-US" sz="6500" dirty="0">
              <a:solidFill>
                <a:schemeClr val="bg1"/>
              </a:solidFill>
              <a:latin typeface="Synthetika" pitchFamily="2" charset="0"/>
            </a:endParaRPr>
          </a:p>
        </p:txBody>
      </p:sp>
      <p:sp>
        <p:nvSpPr>
          <p:cNvPr id="10" name="TextBox 9">
            <a:extLst>
              <a:ext uri="{FF2B5EF4-FFF2-40B4-BE49-F238E27FC236}">
                <a16:creationId xmlns:a16="http://schemas.microsoft.com/office/drawing/2014/main" id="{08EA7C22-E623-40BD-B723-AECB4B850F6E}"/>
              </a:ext>
            </a:extLst>
          </p:cNvPr>
          <p:cNvSpPr txBox="1"/>
          <p:nvPr/>
        </p:nvSpPr>
        <p:spPr>
          <a:xfrm>
            <a:off x="1212327" y="2580233"/>
            <a:ext cx="9767345" cy="1862048"/>
          </a:xfrm>
          <a:prstGeom prst="rect">
            <a:avLst/>
          </a:prstGeom>
          <a:noFill/>
        </p:spPr>
        <p:txBody>
          <a:bodyPr wrap="square" rtlCol="0">
            <a:spAutoFit/>
          </a:bodyPr>
          <a:lstStyle/>
          <a:p>
            <a:r>
              <a:rPr lang="en-US" sz="11500" dirty="0">
                <a:solidFill>
                  <a:schemeClr val="bg1"/>
                </a:solidFill>
                <a:latin typeface="Arial Black" panose="020B0A04020102020204" pitchFamily="34" charset="0"/>
              </a:rPr>
              <a:t>COMPUTER</a:t>
            </a:r>
          </a:p>
        </p:txBody>
      </p:sp>
      <p:sp>
        <p:nvSpPr>
          <p:cNvPr id="2" name="TextBox 1">
            <a:extLst>
              <a:ext uri="{FF2B5EF4-FFF2-40B4-BE49-F238E27FC236}">
                <a16:creationId xmlns:a16="http://schemas.microsoft.com/office/drawing/2014/main" id="{0AA894D9-974A-47D3-A554-A711F091590D}"/>
              </a:ext>
            </a:extLst>
          </p:cNvPr>
          <p:cNvSpPr txBox="1"/>
          <p:nvPr/>
        </p:nvSpPr>
        <p:spPr>
          <a:xfrm>
            <a:off x="0" y="968842"/>
            <a:ext cx="13188265" cy="1138773"/>
          </a:xfrm>
          <a:prstGeom prst="rect">
            <a:avLst/>
          </a:prstGeom>
          <a:noFill/>
        </p:spPr>
        <p:txBody>
          <a:bodyPr wrap="square" rtlCol="0">
            <a:spAutoFit/>
          </a:bodyPr>
          <a:lstStyle/>
          <a:p>
            <a:r>
              <a:rPr lang="en-US" sz="68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THE WORLD’S SMALLEST</a:t>
            </a:r>
          </a:p>
        </p:txBody>
      </p:sp>
      <p:sp>
        <p:nvSpPr>
          <p:cNvPr id="5" name="Slide Number Placeholder 4">
            <a:extLst>
              <a:ext uri="{FF2B5EF4-FFF2-40B4-BE49-F238E27FC236}">
                <a16:creationId xmlns:a16="http://schemas.microsoft.com/office/drawing/2014/main" id="{12BBF85B-86D1-427F-A61A-1EDFA4C2E014}"/>
              </a:ext>
            </a:extLst>
          </p:cNvPr>
          <p:cNvSpPr>
            <a:spLocks noGrp="1"/>
          </p:cNvSpPr>
          <p:nvPr>
            <p:ph type="sldNum" sz="quarter" idx="12"/>
          </p:nvPr>
        </p:nvSpPr>
        <p:spPr/>
        <p:txBody>
          <a:bodyPr/>
          <a:lstStyle/>
          <a:p>
            <a:fld id="{31A64BC4-7C18-413C-A466-2091DFD7323B}" type="slidenum">
              <a:rPr lang="en-US" smtClean="0"/>
              <a:t>5</a:t>
            </a:fld>
            <a:endParaRPr lang="en-US"/>
          </a:p>
        </p:txBody>
      </p:sp>
      <p:sp>
        <p:nvSpPr>
          <p:cNvPr id="11" name="TextBox 10">
            <a:extLst>
              <a:ext uri="{FF2B5EF4-FFF2-40B4-BE49-F238E27FC236}">
                <a16:creationId xmlns:a16="http://schemas.microsoft.com/office/drawing/2014/main" id="{8F89EFF3-C2E7-4747-9493-563EB4019859}"/>
              </a:ext>
            </a:extLst>
          </p:cNvPr>
          <p:cNvSpPr txBox="1"/>
          <p:nvPr/>
        </p:nvSpPr>
        <p:spPr>
          <a:xfrm>
            <a:off x="8464427" y="6457890"/>
            <a:ext cx="6164825"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-Presented by Sneha</a:t>
            </a:r>
          </a:p>
        </p:txBody>
      </p:sp>
    </p:spTree>
    <p:extLst>
      <p:ext uri="{BB962C8B-B14F-4D97-AF65-F5344CB8AC3E}">
        <p14:creationId xmlns:p14="http://schemas.microsoft.com/office/powerpoint/2010/main" val="2765150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D092B8-4898-47CC-ABC4-A789AA0828B6}"/>
              </a:ext>
            </a:extLst>
          </p:cNvPr>
          <p:cNvSpPr/>
          <p:nvPr/>
        </p:nvSpPr>
        <p:spPr>
          <a:xfrm>
            <a:off x="-10745" y="0"/>
            <a:ext cx="12192000"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80C045D-BA32-49E3-9C1C-44A232085D0E}"/>
              </a:ext>
            </a:extLst>
          </p:cNvPr>
          <p:cNvSpPr txBox="1"/>
          <p:nvPr/>
        </p:nvSpPr>
        <p:spPr>
          <a:xfrm>
            <a:off x="324465" y="7639665"/>
            <a:ext cx="3303638" cy="1092607"/>
          </a:xfrm>
          <a:prstGeom prst="rect">
            <a:avLst/>
          </a:prstGeom>
          <a:noFill/>
        </p:spPr>
        <p:txBody>
          <a:bodyPr wrap="square" rtlCol="0">
            <a:spAutoFit/>
          </a:bodyPr>
          <a:lstStyle/>
          <a:p>
            <a:endParaRPr lang="en-US" sz="6500" dirty="0">
              <a:solidFill>
                <a:schemeClr val="bg1"/>
              </a:solidFill>
              <a:latin typeface="Synthetika" pitchFamily="2" charset="0"/>
            </a:endParaRPr>
          </a:p>
        </p:txBody>
      </p:sp>
      <p:sp>
        <p:nvSpPr>
          <p:cNvPr id="10" name="TextBox 9">
            <a:extLst>
              <a:ext uri="{FF2B5EF4-FFF2-40B4-BE49-F238E27FC236}">
                <a16:creationId xmlns:a16="http://schemas.microsoft.com/office/drawing/2014/main" id="{08EA7C22-E623-40BD-B723-AECB4B850F6E}"/>
              </a:ext>
            </a:extLst>
          </p:cNvPr>
          <p:cNvSpPr txBox="1"/>
          <p:nvPr/>
        </p:nvSpPr>
        <p:spPr>
          <a:xfrm>
            <a:off x="85507" y="1145372"/>
            <a:ext cx="12191999" cy="1107996"/>
          </a:xfrm>
          <a:prstGeom prst="rect">
            <a:avLst/>
          </a:prstGeom>
          <a:noFill/>
        </p:spPr>
        <p:txBody>
          <a:bodyPr wrap="square" rtlCol="0">
            <a:spAutoFit/>
          </a:bodyPr>
          <a:lstStyle/>
          <a:p>
            <a:r>
              <a:rPr lang="en-US" sz="6600" dirty="0">
                <a:solidFill>
                  <a:schemeClr val="bg1"/>
                </a:solidFill>
                <a:latin typeface="Arial Black" panose="020B0A04020102020204" pitchFamily="34" charset="0"/>
              </a:rPr>
              <a:t>COMPUTER</a:t>
            </a:r>
          </a:p>
        </p:txBody>
      </p:sp>
      <p:sp>
        <p:nvSpPr>
          <p:cNvPr id="2" name="TextBox 1">
            <a:extLst>
              <a:ext uri="{FF2B5EF4-FFF2-40B4-BE49-F238E27FC236}">
                <a16:creationId xmlns:a16="http://schemas.microsoft.com/office/drawing/2014/main" id="{0AA894D9-974A-47D3-A554-A711F091590D}"/>
              </a:ext>
            </a:extLst>
          </p:cNvPr>
          <p:cNvSpPr txBox="1"/>
          <p:nvPr/>
        </p:nvSpPr>
        <p:spPr>
          <a:xfrm>
            <a:off x="-2349807" y="-63311"/>
            <a:ext cx="13241593" cy="1200329"/>
          </a:xfrm>
          <a:prstGeom prst="rect">
            <a:avLst/>
          </a:prstGeom>
          <a:noFill/>
        </p:spPr>
        <p:txBody>
          <a:bodyPr wrap="square" rtlCol="0">
            <a:spAutoFit/>
          </a:bodyPr>
          <a:lstStyle/>
          <a:p>
            <a:r>
              <a:rPr lang="en-US" sz="72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THE WORLD’S SMALLEST</a:t>
            </a:r>
          </a:p>
        </p:txBody>
      </p:sp>
      <p:sp>
        <p:nvSpPr>
          <p:cNvPr id="12" name="TextBox 11">
            <a:extLst>
              <a:ext uri="{FF2B5EF4-FFF2-40B4-BE49-F238E27FC236}">
                <a16:creationId xmlns:a16="http://schemas.microsoft.com/office/drawing/2014/main" id="{9D9CECCA-D277-4619-8550-FE7EB1662478}"/>
              </a:ext>
            </a:extLst>
          </p:cNvPr>
          <p:cNvSpPr txBox="1"/>
          <p:nvPr/>
        </p:nvSpPr>
        <p:spPr>
          <a:xfrm>
            <a:off x="246021" y="2259984"/>
            <a:ext cx="6764163" cy="3862596"/>
          </a:xfrm>
          <a:prstGeom prst="rect">
            <a:avLst/>
          </a:prstGeom>
          <a:noFill/>
        </p:spPr>
        <p:txBody>
          <a:bodyPr wrap="square" rtlCol="0">
            <a:spAutoFit/>
          </a:bodyPr>
          <a:lstStyle/>
          <a:p>
            <a:pPr algn="just"/>
            <a:r>
              <a:rPr lang="en-US" sz="3500" b="0" i="0" dirty="0">
                <a:solidFill>
                  <a:srgbClr val="D1D5DB"/>
                </a:solidFill>
                <a:effectLst/>
                <a:latin typeface="Bahnschrift Condensed" panose="020B0502040204020203" pitchFamily="34" charset="0"/>
                <a:ea typeface="3270 Nerd Font" panose="02000509000000000000" pitchFamily="49" charset="0"/>
                <a:cs typeface="3270 Nerd Font" panose="02000509000000000000" pitchFamily="49" charset="0"/>
              </a:rPr>
              <a:t>The M3 is a microcomputer developed by the University of Michigan, considered to be the world's smallest computer. It measures 0.3 mm on each side and is used in medical implants and other applications where small size and low power consumption are critical.</a:t>
            </a:r>
            <a:endParaRPr lang="en-US" sz="3500" dirty="0">
              <a:solidFill>
                <a:schemeClr val="bg1"/>
              </a:solidFill>
              <a:latin typeface="Bahnschrift Condensed" panose="020B0502040204020203" pitchFamily="34" charset="0"/>
              <a:ea typeface="3270 Nerd Font" panose="02000509000000000000" pitchFamily="49" charset="0"/>
              <a:cs typeface="3270 Nerd Font" panose="02000509000000000000" pitchFamily="49" charset="0"/>
            </a:endParaRPr>
          </a:p>
        </p:txBody>
      </p:sp>
      <p:pic>
        <p:nvPicPr>
          <p:cNvPr id="9" name="Picture 8">
            <a:extLst>
              <a:ext uri="{FF2B5EF4-FFF2-40B4-BE49-F238E27FC236}">
                <a16:creationId xmlns:a16="http://schemas.microsoft.com/office/drawing/2014/main" id="{5A84F317-5725-48CE-8E47-9C44CDC77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1954" y="2971800"/>
            <a:ext cx="5829300" cy="3886200"/>
          </a:xfrm>
          <a:prstGeom prst="rect">
            <a:avLst/>
          </a:prstGeom>
        </p:spPr>
      </p:pic>
      <p:sp>
        <p:nvSpPr>
          <p:cNvPr id="13" name="TextBox 12">
            <a:extLst>
              <a:ext uri="{FF2B5EF4-FFF2-40B4-BE49-F238E27FC236}">
                <a16:creationId xmlns:a16="http://schemas.microsoft.com/office/drawing/2014/main" id="{D74D4DC9-E14C-45A3-A652-1CEBB3B4FF51}"/>
              </a:ext>
            </a:extLst>
          </p:cNvPr>
          <p:cNvSpPr txBox="1"/>
          <p:nvPr/>
        </p:nvSpPr>
        <p:spPr>
          <a:xfrm>
            <a:off x="796411" y="6878808"/>
            <a:ext cx="4041059" cy="1569660"/>
          </a:xfrm>
          <a:prstGeom prst="rect">
            <a:avLst/>
          </a:prstGeom>
          <a:noFill/>
        </p:spPr>
        <p:txBody>
          <a:bodyPr wrap="square" rtlCol="0">
            <a:spAutoFit/>
          </a:bodyPr>
          <a:lstStyle/>
          <a:p>
            <a:r>
              <a:rPr lang="en-US" sz="9600" dirty="0">
                <a:solidFill>
                  <a:schemeClr val="bg1"/>
                </a:solidFill>
                <a:latin typeface="agave Nerd Font" panose="020B0509020404030204" pitchFamily="49" charset="0"/>
              </a:rPr>
              <a:t>#uses</a:t>
            </a:r>
          </a:p>
        </p:txBody>
      </p:sp>
      <p:sp>
        <p:nvSpPr>
          <p:cNvPr id="5" name="Slide Number Placeholder 4">
            <a:extLst>
              <a:ext uri="{FF2B5EF4-FFF2-40B4-BE49-F238E27FC236}">
                <a16:creationId xmlns:a16="http://schemas.microsoft.com/office/drawing/2014/main" id="{627400F4-898B-4421-BA42-4D5AF71FE112}"/>
              </a:ext>
            </a:extLst>
          </p:cNvPr>
          <p:cNvSpPr>
            <a:spLocks noGrp="1"/>
          </p:cNvSpPr>
          <p:nvPr>
            <p:ph type="sldNum" sz="quarter" idx="12"/>
          </p:nvPr>
        </p:nvSpPr>
        <p:spPr/>
        <p:txBody>
          <a:bodyPr/>
          <a:lstStyle/>
          <a:p>
            <a:fld id="{31A64BC4-7C18-413C-A466-2091DFD7323B}" type="slidenum">
              <a:rPr lang="en-US" smtClean="0"/>
              <a:t>6</a:t>
            </a:fld>
            <a:endParaRPr lang="en-US"/>
          </a:p>
        </p:txBody>
      </p:sp>
    </p:spTree>
    <p:extLst>
      <p:ext uri="{BB962C8B-B14F-4D97-AF65-F5344CB8AC3E}">
        <p14:creationId xmlns:p14="http://schemas.microsoft.com/office/powerpoint/2010/main" val="23950094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8EA7C22-E623-40BD-B723-AECB4B850F6E}"/>
              </a:ext>
            </a:extLst>
          </p:cNvPr>
          <p:cNvSpPr txBox="1"/>
          <p:nvPr/>
        </p:nvSpPr>
        <p:spPr>
          <a:xfrm>
            <a:off x="-10745" y="1200329"/>
            <a:ext cx="12191999" cy="1107996"/>
          </a:xfrm>
          <a:prstGeom prst="rect">
            <a:avLst/>
          </a:prstGeom>
          <a:noFill/>
        </p:spPr>
        <p:txBody>
          <a:bodyPr wrap="square" rtlCol="0">
            <a:spAutoFit/>
          </a:bodyPr>
          <a:lstStyle/>
          <a:p>
            <a:r>
              <a:rPr lang="en-US" sz="6600" dirty="0">
                <a:solidFill>
                  <a:schemeClr val="bg1"/>
                </a:solidFill>
                <a:latin typeface="Arial Black" panose="020B0A04020102020204" pitchFamily="34" charset="0"/>
              </a:rPr>
              <a:t>COMPUTER</a:t>
            </a:r>
          </a:p>
        </p:txBody>
      </p:sp>
      <p:sp>
        <p:nvSpPr>
          <p:cNvPr id="2" name="TextBox 1">
            <a:extLst>
              <a:ext uri="{FF2B5EF4-FFF2-40B4-BE49-F238E27FC236}">
                <a16:creationId xmlns:a16="http://schemas.microsoft.com/office/drawing/2014/main" id="{0AA894D9-974A-47D3-A554-A711F091590D}"/>
              </a:ext>
            </a:extLst>
          </p:cNvPr>
          <p:cNvSpPr txBox="1"/>
          <p:nvPr/>
        </p:nvSpPr>
        <p:spPr>
          <a:xfrm>
            <a:off x="-2369057" y="-8270"/>
            <a:ext cx="13399609" cy="1200329"/>
          </a:xfrm>
          <a:prstGeom prst="rect">
            <a:avLst/>
          </a:prstGeom>
          <a:noFill/>
        </p:spPr>
        <p:txBody>
          <a:bodyPr wrap="square" rtlCol="0">
            <a:spAutoFit/>
          </a:bodyPr>
          <a:lstStyle/>
          <a:p>
            <a:r>
              <a:rPr lang="en-US" sz="72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THE WORLD’S SMALLEST</a:t>
            </a:r>
          </a:p>
        </p:txBody>
      </p:sp>
      <p:cxnSp>
        <p:nvCxnSpPr>
          <p:cNvPr id="5" name="Straight Connector 4">
            <a:extLst>
              <a:ext uri="{FF2B5EF4-FFF2-40B4-BE49-F238E27FC236}">
                <a16:creationId xmlns:a16="http://schemas.microsoft.com/office/drawing/2014/main" id="{AE8A911C-072B-479B-9D6C-45A05A7B022D}"/>
              </a:ext>
            </a:extLst>
          </p:cNvPr>
          <p:cNvCxnSpPr/>
          <p:nvPr/>
        </p:nvCxnSpPr>
        <p:spPr>
          <a:xfrm flipH="1" flipV="1">
            <a:off x="8790039" y="2971800"/>
            <a:ext cx="501445" cy="833284"/>
          </a:xfrm>
          <a:prstGeom prst="line">
            <a:avLst/>
          </a:prstGeom>
          <a:ln w="101600" cap="sq">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44AB6F2-9684-4439-82B7-87623C204DFE}"/>
              </a:ext>
            </a:extLst>
          </p:cNvPr>
          <p:cNvCxnSpPr>
            <a:cxnSpLocks/>
          </p:cNvCxnSpPr>
          <p:nvPr/>
        </p:nvCxnSpPr>
        <p:spPr>
          <a:xfrm flipH="1">
            <a:off x="7991782" y="2455607"/>
            <a:ext cx="1596513" cy="1032385"/>
          </a:xfrm>
          <a:prstGeom prst="line">
            <a:avLst/>
          </a:prstGeom>
          <a:ln w="101600" cap="rnd">
            <a:solidFill>
              <a:srgbClr val="FFFFFF"/>
            </a:solidFill>
            <a:roun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255AB8-BE53-449E-904C-56E3A6183A51}"/>
              </a:ext>
            </a:extLst>
          </p:cNvPr>
          <p:cNvCxnSpPr>
            <a:cxnSpLocks/>
          </p:cNvCxnSpPr>
          <p:nvPr/>
        </p:nvCxnSpPr>
        <p:spPr>
          <a:xfrm flipH="1" flipV="1">
            <a:off x="6345123" y="5433591"/>
            <a:ext cx="1141457" cy="448160"/>
          </a:xfrm>
          <a:prstGeom prst="line">
            <a:avLst/>
          </a:prstGeom>
          <a:ln w="101600" cap="sq">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2071850-7A44-43DA-865F-FEEC3387A9BB}"/>
              </a:ext>
            </a:extLst>
          </p:cNvPr>
          <p:cNvCxnSpPr>
            <a:cxnSpLocks/>
          </p:cNvCxnSpPr>
          <p:nvPr/>
        </p:nvCxnSpPr>
        <p:spPr>
          <a:xfrm flipH="1">
            <a:off x="5951418" y="4299734"/>
            <a:ext cx="780579" cy="2267714"/>
          </a:xfrm>
          <a:prstGeom prst="line">
            <a:avLst/>
          </a:prstGeom>
          <a:ln w="101600" cap="rnd">
            <a:solidFill>
              <a:srgbClr val="FFFFFF"/>
            </a:solidFill>
            <a:roun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3F252F1-8BC3-4697-B1A8-31D426931676}"/>
              </a:ext>
            </a:extLst>
          </p:cNvPr>
          <p:cNvSpPr txBox="1"/>
          <p:nvPr/>
        </p:nvSpPr>
        <p:spPr>
          <a:xfrm rot="19796176">
            <a:off x="7831662" y="2041202"/>
            <a:ext cx="1596513" cy="1015663"/>
          </a:xfrm>
          <a:prstGeom prst="rect">
            <a:avLst/>
          </a:prstGeom>
          <a:noFill/>
        </p:spPr>
        <p:txBody>
          <a:bodyPr wrap="square" rtlCol="0">
            <a:spAutoFit/>
          </a:bodyPr>
          <a:lstStyle/>
          <a:p>
            <a:r>
              <a:rPr lang="en-US" sz="60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M3</a:t>
            </a:r>
          </a:p>
        </p:txBody>
      </p:sp>
      <p:sp>
        <p:nvSpPr>
          <p:cNvPr id="19" name="TextBox 18">
            <a:extLst>
              <a:ext uri="{FF2B5EF4-FFF2-40B4-BE49-F238E27FC236}">
                <a16:creationId xmlns:a16="http://schemas.microsoft.com/office/drawing/2014/main" id="{3C09618C-9826-4F8E-91BE-82A3D5D8CE23}"/>
              </a:ext>
            </a:extLst>
          </p:cNvPr>
          <p:cNvSpPr txBox="1"/>
          <p:nvPr/>
        </p:nvSpPr>
        <p:spPr>
          <a:xfrm rot="17336489">
            <a:off x="4413024" y="4249365"/>
            <a:ext cx="3059540" cy="1200329"/>
          </a:xfrm>
          <a:prstGeom prst="rect">
            <a:avLst/>
          </a:prstGeom>
          <a:noFill/>
        </p:spPr>
        <p:txBody>
          <a:bodyPr wrap="square" rtlCol="0">
            <a:spAutoFit/>
          </a:bodyPr>
          <a:lstStyle/>
          <a:p>
            <a:r>
              <a:rPr lang="en-US" sz="72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coin</a:t>
            </a:r>
          </a:p>
        </p:txBody>
      </p:sp>
      <p:pic>
        <p:nvPicPr>
          <p:cNvPr id="9" name="Picture 8">
            <a:extLst>
              <a:ext uri="{FF2B5EF4-FFF2-40B4-BE49-F238E27FC236}">
                <a16:creationId xmlns:a16="http://schemas.microsoft.com/office/drawing/2014/main" id="{5A84F317-5725-48CE-8E47-9C44CDC77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4053" y="2917061"/>
            <a:ext cx="5829300" cy="3886200"/>
          </a:xfrm>
          <a:prstGeom prst="rect">
            <a:avLst/>
          </a:prstGeom>
        </p:spPr>
      </p:pic>
      <p:sp>
        <p:nvSpPr>
          <p:cNvPr id="23" name="TextBox 22">
            <a:extLst>
              <a:ext uri="{FF2B5EF4-FFF2-40B4-BE49-F238E27FC236}">
                <a16:creationId xmlns:a16="http://schemas.microsoft.com/office/drawing/2014/main" id="{ABF845C5-B0B3-4DCE-B8EE-0A216D7C5FA1}"/>
              </a:ext>
            </a:extLst>
          </p:cNvPr>
          <p:cNvSpPr txBox="1"/>
          <p:nvPr/>
        </p:nvSpPr>
        <p:spPr>
          <a:xfrm>
            <a:off x="286950" y="1918332"/>
            <a:ext cx="4909885" cy="1569660"/>
          </a:xfrm>
          <a:prstGeom prst="rect">
            <a:avLst/>
          </a:prstGeom>
          <a:noFill/>
        </p:spPr>
        <p:txBody>
          <a:bodyPr wrap="square" rtlCol="0">
            <a:spAutoFit/>
          </a:bodyPr>
          <a:lstStyle/>
          <a:p>
            <a:r>
              <a:rPr lang="en-US" sz="9600" dirty="0">
                <a:ln>
                  <a:solidFill>
                    <a:schemeClr val="bg1"/>
                  </a:solidFill>
                </a:ln>
                <a:noFill/>
                <a:latin typeface="Arial Black" panose="020B0A04020102020204" pitchFamily="34" charset="0"/>
              </a:rPr>
              <a:t>#uses</a:t>
            </a:r>
          </a:p>
        </p:txBody>
      </p:sp>
      <p:sp>
        <p:nvSpPr>
          <p:cNvPr id="25" name="TextBox 24">
            <a:extLst>
              <a:ext uri="{FF2B5EF4-FFF2-40B4-BE49-F238E27FC236}">
                <a16:creationId xmlns:a16="http://schemas.microsoft.com/office/drawing/2014/main" id="{B08AFA3E-D9F4-4DCC-AA9F-485780968A7D}"/>
              </a:ext>
            </a:extLst>
          </p:cNvPr>
          <p:cNvSpPr txBox="1"/>
          <p:nvPr/>
        </p:nvSpPr>
        <p:spPr>
          <a:xfrm>
            <a:off x="286950" y="3429000"/>
            <a:ext cx="5111873" cy="2308324"/>
          </a:xfrm>
          <a:prstGeom prst="rect">
            <a:avLst/>
          </a:prstGeom>
          <a:noFill/>
        </p:spPr>
        <p:txBody>
          <a:bodyPr wrap="square" rtlCol="0">
            <a:spAutoFit/>
          </a:bodyPr>
          <a:lstStyle/>
          <a:p>
            <a:pPr marL="685800" indent="-685800">
              <a:buFont typeface="Arial" panose="020B0604020202020204" pitchFamily="34" charset="0"/>
              <a:buChar char="•"/>
            </a:pPr>
            <a:r>
              <a:rPr lang="en-US" sz="3600" dirty="0">
                <a:solidFill>
                  <a:schemeClr val="bg1"/>
                </a:solidFill>
                <a:latin typeface="Bahnschrift Condensed" panose="020B0502040204020203" pitchFamily="34" charset="0"/>
                <a:ea typeface="3270 Nerd Font" panose="02000509000000000000" pitchFamily="49" charset="0"/>
                <a:cs typeface="3270 Nerd Font" panose="02000509000000000000" pitchFamily="49" charset="0"/>
              </a:rPr>
              <a:t>Medical Implants</a:t>
            </a:r>
          </a:p>
          <a:p>
            <a:pPr marL="685800" indent="-685800">
              <a:buFont typeface="Arial" panose="020B0604020202020204" pitchFamily="34" charset="0"/>
              <a:buChar char="•"/>
            </a:pPr>
            <a:r>
              <a:rPr lang="en-US" sz="3600" dirty="0">
                <a:solidFill>
                  <a:schemeClr val="bg1"/>
                </a:solidFill>
                <a:latin typeface="Bahnschrift Condensed" panose="020B0502040204020203" pitchFamily="34" charset="0"/>
                <a:ea typeface="3270 Nerd Font" panose="02000509000000000000" pitchFamily="49" charset="0"/>
                <a:cs typeface="3270 Nerd Font" panose="02000509000000000000" pitchFamily="49" charset="0"/>
              </a:rPr>
              <a:t>Environmental Monitoring</a:t>
            </a:r>
          </a:p>
          <a:p>
            <a:pPr marL="685800" indent="-685800">
              <a:buFont typeface="Arial" panose="020B0604020202020204" pitchFamily="34" charset="0"/>
              <a:buChar char="•"/>
            </a:pPr>
            <a:r>
              <a:rPr lang="en-US" sz="3600" dirty="0">
                <a:solidFill>
                  <a:schemeClr val="bg1"/>
                </a:solidFill>
                <a:latin typeface="Bahnschrift Condensed" panose="020B0502040204020203" pitchFamily="34" charset="0"/>
                <a:ea typeface="3270 Nerd Font" panose="02000509000000000000" pitchFamily="49" charset="0"/>
                <a:cs typeface="3270 Nerd Font" panose="02000509000000000000" pitchFamily="49" charset="0"/>
              </a:rPr>
              <a:t>Smart Devices</a:t>
            </a:r>
          </a:p>
          <a:p>
            <a:pPr marL="685800" indent="-685800">
              <a:buFont typeface="Arial" panose="020B0604020202020204" pitchFamily="34" charset="0"/>
              <a:buChar char="•"/>
            </a:pPr>
            <a:r>
              <a:rPr lang="en-US" sz="3600" dirty="0">
                <a:solidFill>
                  <a:schemeClr val="bg1"/>
                </a:solidFill>
                <a:latin typeface="Bahnschrift Condensed" panose="020B0502040204020203" pitchFamily="34" charset="0"/>
                <a:ea typeface="3270 Nerd Font" panose="02000509000000000000" pitchFamily="49" charset="0"/>
                <a:cs typeface="3270 Nerd Font" panose="02000509000000000000" pitchFamily="49" charset="0"/>
              </a:rPr>
              <a:t>Security, etc.</a:t>
            </a:r>
          </a:p>
        </p:txBody>
      </p:sp>
      <p:sp>
        <p:nvSpPr>
          <p:cNvPr id="26" name="TextBox 25">
            <a:extLst>
              <a:ext uri="{FF2B5EF4-FFF2-40B4-BE49-F238E27FC236}">
                <a16:creationId xmlns:a16="http://schemas.microsoft.com/office/drawing/2014/main" id="{86A945FF-F0AF-41D6-9E0F-7F8A67ECE76E}"/>
              </a:ext>
            </a:extLst>
          </p:cNvPr>
          <p:cNvSpPr txBox="1"/>
          <p:nvPr/>
        </p:nvSpPr>
        <p:spPr>
          <a:xfrm>
            <a:off x="122118" y="7056061"/>
            <a:ext cx="5829300" cy="2123658"/>
          </a:xfrm>
          <a:prstGeom prst="rect">
            <a:avLst/>
          </a:prstGeom>
          <a:noFill/>
        </p:spPr>
        <p:txBody>
          <a:bodyPr wrap="square" rtlCol="0">
            <a:spAutoFit/>
          </a:bodyPr>
          <a:lstStyle/>
          <a:p>
            <a:r>
              <a:rPr lang="en-US" sz="6600" dirty="0">
                <a:solidFill>
                  <a:srgbClr val="FFFFFF"/>
                </a:solidFill>
                <a:latin typeface="agave Nerd Font" panose="020B0509020404030204" pitchFamily="49" charset="0"/>
              </a:rPr>
              <a:t>#How is it made</a:t>
            </a:r>
          </a:p>
        </p:txBody>
      </p:sp>
      <p:sp>
        <p:nvSpPr>
          <p:cNvPr id="4" name="Slide Number Placeholder 3">
            <a:extLst>
              <a:ext uri="{FF2B5EF4-FFF2-40B4-BE49-F238E27FC236}">
                <a16:creationId xmlns:a16="http://schemas.microsoft.com/office/drawing/2014/main" id="{E0E0E563-86AC-41B9-AF24-D6206C2A6FAC}"/>
              </a:ext>
            </a:extLst>
          </p:cNvPr>
          <p:cNvSpPr>
            <a:spLocks noGrp="1"/>
          </p:cNvSpPr>
          <p:nvPr>
            <p:ph type="sldNum" sz="quarter" idx="12"/>
          </p:nvPr>
        </p:nvSpPr>
        <p:spPr/>
        <p:txBody>
          <a:bodyPr/>
          <a:lstStyle/>
          <a:p>
            <a:fld id="{31A64BC4-7C18-413C-A466-2091DFD7323B}" type="slidenum">
              <a:rPr lang="en-US" smtClean="0"/>
              <a:t>7</a:t>
            </a:fld>
            <a:endParaRPr lang="en-US"/>
          </a:p>
        </p:txBody>
      </p:sp>
    </p:spTree>
    <p:extLst>
      <p:ext uri="{BB962C8B-B14F-4D97-AF65-F5344CB8AC3E}">
        <p14:creationId xmlns:p14="http://schemas.microsoft.com/office/powerpoint/2010/main" val="3109667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out)">
                                      <p:cBhvr>
                                        <p:cTn id="7" dur="500"/>
                                        <p:tgtEl>
                                          <p:spTgt spid="5"/>
                                        </p:tgtEl>
                                      </p:cBhvr>
                                    </p:animEffect>
                                  </p:childTnLst>
                                </p:cTn>
                              </p:par>
                              <p:par>
                                <p:cTn id="8" presetID="6" presetClass="entr" presetSubtype="16"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circle(in)">
                                      <p:cBhvr>
                                        <p:cTn id="10" dur="500"/>
                                        <p:tgtEl>
                                          <p:spTgt spid="11"/>
                                        </p:tgtEl>
                                      </p:cBhvr>
                                    </p:animEffect>
                                  </p:childTnLst>
                                </p:cTn>
                              </p:par>
                              <p:par>
                                <p:cTn id="11" presetID="6" presetClass="entr" presetSubtype="32"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circle(out)">
                                      <p:cBhvr>
                                        <p:cTn id="13" dur="500"/>
                                        <p:tgtEl>
                                          <p:spTgt spid="13"/>
                                        </p:tgtEl>
                                      </p:cBhvr>
                                    </p:animEffect>
                                  </p:childTnLst>
                                </p:cTn>
                              </p:par>
                              <p:par>
                                <p:cTn id="14" presetID="6" presetClass="entr" presetSubtype="16"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circle(in)">
                                      <p:cBhvr>
                                        <p:cTn id="16" dur="500"/>
                                        <p:tgtEl>
                                          <p:spTgt spid="1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8EA7C22-E623-40BD-B723-AECB4B850F6E}"/>
              </a:ext>
            </a:extLst>
          </p:cNvPr>
          <p:cNvSpPr txBox="1"/>
          <p:nvPr/>
        </p:nvSpPr>
        <p:spPr>
          <a:xfrm>
            <a:off x="-10745" y="1200329"/>
            <a:ext cx="12191999" cy="1107996"/>
          </a:xfrm>
          <a:prstGeom prst="rect">
            <a:avLst/>
          </a:prstGeom>
          <a:noFill/>
        </p:spPr>
        <p:txBody>
          <a:bodyPr wrap="square" rtlCol="0">
            <a:spAutoFit/>
          </a:bodyPr>
          <a:lstStyle/>
          <a:p>
            <a:r>
              <a:rPr lang="en-US" sz="6600" dirty="0">
                <a:solidFill>
                  <a:schemeClr val="bg1"/>
                </a:solidFill>
                <a:latin typeface="Arial Black" panose="020B0A04020102020204" pitchFamily="34" charset="0"/>
              </a:rPr>
              <a:t>COMPUTER</a:t>
            </a:r>
          </a:p>
        </p:txBody>
      </p:sp>
      <p:sp>
        <p:nvSpPr>
          <p:cNvPr id="2" name="TextBox 1">
            <a:extLst>
              <a:ext uri="{FF2B5EF4-FFF2-40B4-BE49-F238E27FC236}">
                <a16:creationId xmlns:a16="http://schemas.microsoft.com/office/drawing/2014/main" id="{0AA894D9-974A-47D3-A554-A711F091590D}"/>
              </a:ext>
            </a:extLst>
          </p:cNvPr>
          <p:cNvSpPr txBox="1"/>
          <p:nvPr/>
        </p:nvSpPr>
        <p:spPr>
          <a:xfrm>
            <a:off x="-2284034" y="30064"/>
            <a:ext cx="13338113" cy="1200329"/>
          </a:xfrm>
          <a:prstGeom prst="rect">
            <a:avLst/>
          </a:prstGeom>
          <a:noFill/>
        </p:spPr>
        <p:txBody>
          <a:bodyPr wrap="square" rtlCol="0">
            <a:spAutoFit/>
          </a:bodyPr>
          <a:lstStyle/>
          <a:p>
            <a:r>
              <a:rPr lang="en-US" sz="72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THE WORLD’S SMALLEST</a:t>
            </a:r>
          </a:p>
        </p:txBody>
      </p:sp>
      <p:cxnSp>
        <p:nvCxnSpPr>
          <p:cNvPr id="5" name="Straight Connector 4">
            <a:extLst>
              <a:ext uri="{FF2B5EF4-FFF2-40B4-BE49-F238E27FC236}">
                <a16:creationId xmlns:a16="http://schemas.microsoft.com/office/drawing/2014/main" id="{AE8A911C-072B-479B-9D6C-45A05A7B022D}"/>
              </a:ext>
            </a:extLst>
          </p:cNvPr>
          <p:cNvCxnSpPr/>
          <p:nvPr/>
        </p:nvCxnSpPr>
        <p:spPr>
          <a:xfrm flipH="1" flipV="1">
            <a:off x="8790039" y="2971800"/>
            <a:ext cx="501445" cy="833284"/>
          </a:xfrm>
          <a:prstGeom prst="line">
            <a:avLst/>
          </a:prstGeom>
          <a:ln w="101600" cap="sq">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44AB6F2-9684-4439-82B7-87623C204DFE}"/>
              </a:ext>
            </a:extLst>
          </p:cNvPr>
          <p:cNvCxnSpPr>
            <a:cxnSpLocks/>
          </p:cNvCxnSpPr>
          <p:nvPr/>
        </p:nvCxnSpPr>
        <p:spPr>
          <a:xfrm flipH="1">
            <a:off x="7991782" y="2455607"/>
            <a:ext cx="1596513" cy="1032385"/>
          </a:xfrm>
          <a:prstGeom prst="line">
            <a:avLst/>
          </a:prstGeom>
          <a:ln w="101600" cap="rnd">
            <a:solidFill>
              <a:srgbClr val="FFFFFF"/>
            </a:solidFill>
            <a:roun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255AB8-BE53-449E-904C-56E3A6183A51}"/>
              </a:ext>
            </a:extLst>
          </p:cNvPr>
          <p:cNvCxnSpPr>
            <a:cxnSpLocks/>
          </p:cNvCxnSpPr>
          <p:nvPr/>
        </p:nvCxnSpPr>
        <p:spPr>
          <a:xfrm flipH="1" flipV="1">
            <a:off x="6345123" y="5433591"/>
            <a:ext cx="1141457" cy="448160"/>
          </a:xfrm>
          <a:prstGeom prst="line">
            <a:avLst/>
          </a:prstGeom>
          <a:ln w="101600" cap="sq">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2071850-7A44-43DA-865F-FEEC3387A9BB}"/>
              </a:ext>
            </a:extLst>
          </p:cNvPr>
          <p:cNvCxnSpPr>
            <a:cxnSpLocks/>
          </p:cNvCxnSpPr>
          <p:nvPr/>
        </p:nvCxnSpPr>
        <p:spPr>
          <a:xfrm flipH="1">
            <a:off x="5951418" y="4299734"/>
            <a:ext cx="780579" cy="2267714"/>
          </a:xfrm>
          <a:prstGeom prst="line">
            <a:avLst/>
          </a:prstGeom>
          <a:ln w="101600" cap="rnd">
            <a:solidFill>
              <a:srgbClr val="FFFFFF"/>
            </a:solidFill>
            <a:roun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3F252F1-8BC3-4697-B1A8-31D426931676}"/>
              </a:ext>
            </a:extLst>
          </p:cNvPr>
          <p:cNvSpPr txBox="1"/>
          <p:nvPr/>
        </p:nvSpPr>
        <p:spPr>
          <a:xfrm rot="19796176">
            <a:off x="7792185" y="2081760"/>
            <a:ext cx="1596513" cy="1015663"/>
          </a:xfrm>
          <a:prstGeom prst="rect">
            <a:avLst/>
          </a:prstGeom>
          <a:noFill/>
        </p:spPr>
        <p:txBody>
          <a:bodyPr wrap="square" rtlCol="0">
            <a:spAutoFit/>
          </a:bodyPr>
          <a:lstStyle/>
          <a:p>
            <a:r>
              <a:rPr lang="en-US" sz="60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M3</a:t>
            </a:r>
          </a:p>
        </p:txBody>
      </p:sp>
      <p:sp>
        <p:nvSpPr>
          <p:cNvPr id="19" name="TextBox 18">
            <a:extLst>
              <a:ext uri="{FF2B5EF4-FFF2-40B4-BE49-F238E27FC236}">
                <a16:creationId xmlns:a16="http://schemas.microsoft.com/office/drawing/2014/main" id="{3C09618C-9826-4F8E-91BE-82A3D5D8CE23}"/>
              </a:ext>
            </a:extLst>
          </p:cNvPr>
          <p:cNvSpPr txBox="1"/>
          <p:nvPr/>
        </p:nvSpPr>
        <p:spPr>
          <a:xfrm rot="17336489">
            <a:off x="4551913" y="4443871"/>
            <a:ext cx="2648257" cy="1200329"/>
          </a:xfrm>
          <a:prstGeom prst="rect">
            <a:avLst/>
          </a:prstGeom>
          <a:noFill/>
        </p:spPr>
        <p:txBody>
          <a:bodyPr wrap="square" rtlCol="0">
            <a:spAutoFit/>
          </a:bodyPr>
          <a:lstStyle/>
          <a:p>
            <a:r>
              <a:rPr lang="en-US" sz="72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coin</a:t>
            </a:r>
          </a:p>
        </p:txBody>
      </p:sp>
      <p:pic>
        <p:nvPicPr>
          <p:cNvPr id="9" name="Picture 8">
            <a:extLst>
              <a:ext uri="{FF2B5EF4-FFF2-40B4-BE49-F238E27FC236}">
                <a16:creationId xmlns:a16="http://schemas.microsoft.com/office/drawing/2014/main" id="{5A84F317-5725-48CE-8E47-9C44CDC77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1954" y="2971800"/>
            <a:ext cx="5829300" cy="3886200"/>
          </a:xfrm>
          <a:prstGeom prst="rect">
            <a:avLst/>
          </a:prstGeom>
        </p:spPr>
      </p:pic>
      <p:sp>
        <p:nvSpPr>
          <p:cNvPr id="23" name="TextBox 22">
            <a:extLst>
              <a:ext uri="{FF2B5EF4-FFF2-40B4-BE49-F238E27FC236}">
                <a16:creationId xmlns:a16="http://schemas.microsoft.com/office/drawing/2014/main" id="{ABF845C5-B0B3-4DCE-B8EE-0A216D7C5FA1}"/>
              </a:ext>
            </a:extLst>
          </p:cNvPr>
          <p:cNvSpPr txBox="1"/>
          <p:nvPr/>
        </p:nvSpPr>
        <p:spPr>
          <a:xfrm>
            <a:off x="-5473605" y="2062092"/>
            <a:ext cx="4041059" cy="1569660"/>
          </a:xfrm>
          <a:prstGeom prst="rect">
            <a:avLst/>
          </a:prstGeom>
          <a:noFill/>
        </p:spPr>
        <p:txBody>
          <a:bodyPr wrap="square" rtlCol="0">
            <a:spAutoFit/>
          </a:bodyPr>
          <a:lstStyle/>
          <a:p>
            <a:r>
              <a:rPr lang="en-US" sz="9600" dirty="0">
                <a:ln>
                  <a:solidFill>
                    <a:schemeClr val="bg1"/>
                  </a:solidFill>
                </a:ln>
                <a:noFill/>
                <a:latin typeface="agave Nerd Font" panose="020B0509020404030204" pitchFamily="49" charset="0"/>
              </a:rPr>
              <a:t>#uses</a:t>
            </a:r>
          </a:p>
        </p:txBody>
      </p:sp>
      <p:sp>
        <p:nvSpPr>
          <p:cNvPr id="25" name="TextBox 24">
            <a:extLst>
              <a:ext uri="{FF2B5EF4-FFF2-40B4-BE49-F238E27FC236}">
                <a16:creationId xmlns:a16="http://schemas.microsoft.com/office/drawing/2014/main" id="{B08AFA3E-D9F4-4DCC-AA9F-485780968A7D}"/>
              </a:ext>
            </a:extLst>
          </p:cNvPr>
          <p:cNvSpPr txBox="1"/>
          <p:nvPr/>
        </p:nvSpPr>
        <p:spPr>
          <a:xfrm>
            <a:off x="-6009013" y="3649781"/>
            <a:ext cx="5111873" cy="2862322"/>
          </a:xfrm>
          <a:prstGeom prst="rect">
            <a:avLst/>
          </a:prstGeom>
          <a:noFill/>
        </p:spPr>
        <p:txBody>
          <a:bodyPr wrap="square" rtlCol="0">
            <a:spAutoFit/>
          </a:bodyPr>
          <a:lstStyle/>
          <a:p>
            <a:pPr marL="685800" indent="-685800">
              <a:buFont typeface="Arial" panose="020B0604020202020204" pitchFamily="34" charset="0"/>
              <a:buChar char="•"/>
            </a:pPr>
            <a:r>
              <a:rPr lang="en-US" sz="36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Medical Implants</a:t>
            </a:r>
          </a:p>
          <a:p>
            <a:pPr marL="685800" indent="-685800">
              <a:buFont typeface="Arial" panose="020B0604020202020204" pitchFamily="34" charset="0"/>
              <a:buChar char="•"/>
            </a:pPr>
            <a:r>
              <a:rPr lang="en-US" sz="36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Environmental Monitoring</a:t>
            </a:r>
          </a:p>
          <a:p>
            <a:pPr marL="685800" indent="-685800">
              <a:buFont typeface="Arial" panose="020B0604020202020204" pitchFamily="34" charset="0"/>
              <a:buChar char="•"/>
            </a:pPr>
            <a:r>
              <a:rPr lang="en-US" sz="36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Smart Devices</a:t>
            </a:r>
          </a:p>
          <a:p>
            <a:pPr marL="685800" indent="-685800">
              <a:buFont typeface="Arial" panose="020B0604020202020204" pitchFamily="34" charset="0"/>
              <a:buChar char="•"/>
            </a:pPr>
            <a:r>
              <a:rPr lang="en-US" sz="36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Security, etc.</a:t>
            </a:r>
          </a:p>
        </p:txBody>
      </p:sp>
      <p:sp>
        <p:nvSpPr>
          <p:cNvPr id="15" name="TextBox 14">
            <a:extLst>
              <a:ext uri="{FF2B5EF4-FFF2-40B4-BE49-F238E27FC236}">
                <a16:creationId xmlns:a16="http://schemas.microsoft.com/office/drawing/2014/main" id="{9AE1D12E-D78E-42D0-AEAF-BFC5A218B3F6}"/>
              </a:ext>
            </a:extLst>
          </p:cNvPr>
          <p:cNvSpPr txBox="1"/>
          <p:nvPr/>
        </p:nvSpPr>
        <p:spPr>
          <a:xfrm>
            <a:off x="207282" y="2096925"/>
            <a:ext cx="7279298" cy="1107996"/>
          </a:xfrm>
          <a:prstGeom prst="rect">
            <a:avLst/>
          </a:prstGeom>
          <a:noFill/>
        </p:spPr>
        <p:txBody>
          <a:bodyPr wrap="square" rtlCol="0">
            <a:spAutoFit/>
          </a:bodyPr>
          <a:lstStyle/>
          <a:p>
            <a:r>
              <a:rPr lang="en-US" sz="6600" dirty="0">
                <a:ln>
                  <a:solidFill>
                    <a:schemeClr val="bg1"/>
                  </a:solidFill>
                </a:ln>
                <a:noFill/>
                <a:latin typeface="agave Nerd Font" panose="020B0509020404030204" pitchFamily="49" charset="0"/>
              </a:rPr>
              <a:t>#</a:t>
            </a:r>
            <a:r>
              <a:rPr lang="en-US" sz="6600" dirty="0">
                <a:ln>
                  <a:solidFill>
                    <a:schemeClr val="bg1"/>
                  </a:solidFill>
                </a:ln>
                <a:noFill/>
                <a:latin typeface="Arial Black" panose="020B0A04020102020204" pitchFamily="34" charset="0"/>
              </a:rPr>
              <a:t>How</a:t>
            </a:r>
            <a:r>
              <a:rPr lang="en-US" sz="6600" dirty="0">
                <a:ln>
                  <a:solidFill>
                    <a:schemeClr val="bg1"/>
                  </a:solidFill>
                </a:ln>
                <a:noFill/>
                <a:latin typeface="agave Nerd Font" panose="020B0509020404030204" pitchFamily="49" charset="0"/>
              </a:rPr>
              <a:t> is it made?</a:t>
            </a:r>
          </a:p>
        </p:txBody>
      </p:sp>
      <p:sp>
        <p:nvSpPr>
          <p:cNvPr id="16" name="TextBox 15">
            <a:extLst>
              <a:ext uri="{FF2B5EF4-FFF2-40B4-BE49-F238E27FC236}">
                <a16:creationId xmlns:a16="http://schemas.microsoft.com/office/drawing/2014/main" id="{FFF186D0-50AD-4B54-BB83-E44B06EB8114}"/>
              </a:ext>
            </a:extLst>
          </p:cNvPr>
          <p:cNvSpPr txBox="1"/>
          <p:nvPr/>
        </p:nvSpPr>
        <p:spPr>
          <a:xfrm>
            <a:off x="323146" y="3112586"/>
            <a:ext cx="5111873" cy="2862322"/>
          </a:xfrm>
          <a:prstGeom prst="rect">
            <a:avLst/>
          </a:prstGeom>
          <a:noFill/>
        </p:spPr>
        <p:txBody>
          <a:bodyPr wrap="square" rtlCol="0">
            <a:spAutoFit/>
          </a:bodyPr>
          <a:lstStyle/>
          <a:p>
            <a:r>
              <a:rPr lang="en-US" sz="3000" dirty="0">
                <a:solidFill>
                  <a:schemeClr val="bg1"/>
                </a:solidFill>
                <a:latin typeface="Bahnschrift Condensed" panose="020B0502040204020203" pitchFamily="34" charset="0"/>
                <a:ea typeface="3270 Nerd Font" panose="02000509000000000000" pitchFamily="49" charset="0"/>
                <a:cs typeface="3270 Nerd Font" panose="02000509000000000000" pitchFamily="49" charset="0"/>
              </a:rPr>
              <a:t>I</a:t>
            </a:r>
            <a:r>
              <a:rPr lang="en-US" sz="3000" b="0" i="0" dirty="0">
                <a:solidFill>
                  <a:srgbClr val="D1D5DB"/>
                </a:solidFill>
                <a:effectLst/>
                <a:latin typeface="Bahnschrift Condensed" panose="020B0502040204020203" pitchFamily="34" charset="0"/>
              </a:rPr>
              <a:t>t's made from a piece of silicon with very small parts that were created using photolithography, and it has a solar cell to power it. It has many potential uses, especially in areas where space and power are limited.</a:t>
            </a:r>
            <a:endParaRPr lang="en-US" sz="3000" dirty="0">
              <a:solidFill>
                <a:schemeClr val="bg1"/>
              </a:solidFill>
              <a:latin typeface="Bahnschrift Condensed" panose="020B0502040204020203" pitchFamily="34" charset="0"/>
              <a:ea typeface="3270 Nerd Font" panose="02000509000000000000" pitchFamily="49" charset="0"/>
              <a:cs typeface="3270 Nerd Font" panose="02000509000000000000" pitchFamily="49" charset="0"/>
            </a:endParaRPr>
          </a:p>
        </p:txBody>
      </p:sp>
      <p:sp>
        <p:nvSpPr>
          <p:cNvPr id="4" name="Slide Number Placeholder 3">
            <a:extLst>
              <a:ext uri="{FF2B5EF4-FFF2-40B4-BE49-F238E27FC236}">
                <a16:creationId xmlns:a16="http://schemas.microsoft.com/office/drawing/2014/main" id="{80E7693D-DCC7-418F-987B-4340A84401E2}"/>
              </a:ext>
            </a:extLst>
          </p:cNvPr>
          <p:cNvSpPr>
            <a:spLocks noGrp="1"/>
          </p:cNvSpPr>
          <p:nvPr>
            <p:ph type="sldNum" sz="quarter" idx="12"/>
          </p:nvPr>
        </p:nvSpPr>
        <p:spPr/>
        <p:txBody>
          <a:bodyPr/>
          <a:lstStyle/>
          <a:p>
            <a:fld id="{31A64BC4-7C18-413C-A466-2091DFD7323B}" type="slidenum">
              <a:rPr lang="en-US" smtClean="0"/>
              <a:t>8</a:t>
            </a:fld>
            <a:endParaRPr lang="en-US"/>
          </a:p>
        </p:txBody>
      </p:sp>
    </p:spTree>
    <p:extLst>
      <p:ext uri="{BB962C8B-B14F-4D97-AF65-F5344CB8AC3E}">
        <p14:creationId xmlns:p14="http://schemas.microsoft.com/office/powerpoint/2010/main" val="3588808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A84F317-5725-48CE-8E47-9C44CDC77E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2700" y="8554504"/>
            <a:ext cx="5829300" cy="3886200"/>
          </a:xfrm>
          <a:prstGeom prst="rect">
            <a:avLst/>
          </a:prstGeom>
        </p:spPr>
      </p:pic>
      <p:sp>
        <p:nvSpPr>
          <p:cNvPr id="10" name="TextBox 9">
            <a:extLst>
              <a:ext uri="{FF2B5EF4-FFF2-40B4-BE49-F238E27FC236}">
                <a16:creationId xmlns:a16="http://schemas.microsoft.com/office/drawing/2014/main" id="{08EA7C22-E623-40BD-B723-AECB4B850F6E}"/>
              </a:ext>
            </a:extLst>
          </p:cNvPr>
          <p:cNvSpPr txBox="1"/>
          <p:nvPr/>
        </p:nvSpPr>
        <p:spPr>
          <a:xfrm>
            <a:off x="-11926631" y="936067"/>
            <a:ext cx="12191999" cy="1107996"/>
          </a:xfrm>
          <a:prstGeom prst="rect">
            <a:avLst/>
          </a:prstGeom>
          <a:noFill/>
        </p:spPr>
        <p:txBody>
          <a:bodyPr wrap="square" rtlCol="0">
            <a:spAutoFit/>
          </a:bodyPr>
          <a:lstStyle/>
          <a:p>
            <a:r>
              <a:rPr lang="en-US" sz="6600" dirty="0">
                <a:solidFill>
                  <a:schemeClr val="bg1"/>
                </a:solidFill>
                <a:latin typeface="Synthetika" pitchFamily="2" charset="0"/>
              </a:rPr>
              <a:t>COMPUTER</a:t>
            </a:r>
          </a:p>
        </p:txBody>
      </p:sp>
      <p:sp>
        <p:nvSpPr>
          <p:cNvPr id="2" name="TextBox 1">
            <a:extLst>
              <a:ext uri="{FF2B5EF4-FFF2-40B4-BE49-F238E27FC236}">
                <a16:creationId xmlns:a16="http://schemas.microsoft.com/office/drawing/2014/main" id="{0AA894D9-974A-47D3-A554-A711F091590D}"/>
              </a:ext>
            </a:extLst>
          </p:cNvPr>
          <p:cNvSpPr txBox="1"/>
          <p:nvPr/>
        </p:nvSpPr>
        <p:spPr>
          <a:xfrm>
            <a:off x="-11260340" y="-669651"/>
            <a:ext cx="10363200" cy="1200329"/>
          </a:xfrm>
          <a:prstGeom prst="rect">
            <a:avLst/>
          </a:prstGeom>
          <a:noFill/>
        </p:spPr>
        <p:txBody>
          <a:bodyPr wrap="square" rtlCol="0">
            <a:spAutoFit/>
          </a:bodyPr>
          <a:lstStyle/>
          <a:p>
            <a:r>
              <a:rPr lang="en-US" sz="72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THE WORLD’S SMALLEST</a:t>
            </a:r>
          </a:p>
        </p:txBody>
      </p:sp>
      <p:grpSp>
        <p:nvGrpSpPr>
          <p:cNvPr id="3" name="Group 2">
            <a:extLst>
              <a:ext uri="{FF2B5EF4-FFF2-40B4-BE49-F238E27FC236}">
                <a16:creationId xmlns:a16="http://schemas.microsoft.com/office/drawing/2014/main" id="{06E0461D-D2F9-4E9F-9F36-3F8A005DBB66}"/>
              </a:ext>
            </a:extLst>
          </p:cNvPr>
          <p:cNvGrpSpPr/>
          <p:nvPr/>
        </p:nvGrpSpPr>
        <p:grpSpPr>
          <a:xfrm>
            <a:off x="5500082" y="6961239"/>
            <a:ext cx="4383181" cy="4578759"/>
            <a:chOff x="5205114" y="1988689"/>
            <a:chExt cx="4383181" cy="4578759"/>
          </a:xfrm>
        </p:grpSpPr>
        <p:cxnSp>
          <p:nvCxnSpPr>
            <p:cNvPr id="5" name="Straight Connector 4">
              <a:extLst>
                <a:ext uri="{FF2B5EF4-FFF2-40B4-BE49-F238E27FC236}">
                  <a16:creationId xmlns:a16="http://schemas.microsoft.com/office/drawing/2014/main" id="{AE8A911C-072B-479B-9D6C-45A05A7B022D}"/>
                </a:ext>
              </a:extLst>
            </p:cNvPr>
            <p:cNvCxnSpPr/>
            <p:nvPr/>
          </p:nvCxnSpPr>
          <p:spPr>
            <a:xfrm flipH="1" flipV="1">
              <a:off x="8790038" y="2971799"/>
              <a:ext cx="501445" cy="833284"/>
            </a:xfrm>
            <a:prstGeom prst="line">
              <a:avLst/>
            </a:prstGeom>
            <a:ln w="101600" cap="sq">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44AB6F2-9684-4439-82B7-87623C204DFE}"/>
                </a:ext>
              </a:extLst>
            </p:cNvPr>
            <p:cNvCxnSpPr>
              <a:cxnSpLocks/>
            </p:cNvCxnSpPr>
            <p:nvPr/>
          </p:nvCxnSpPr>
          <p:spPr>
            <a:xfrm flipH="1">
              <a:off x="7991782" y="2455607"/>
              <a:ext cx="1596513" cy="1032385"/>
            </a:xfrm>
            <a:prstGeom prst="line">
              <a:avLst/>
            </a:prstGeom>
            <a:ln w="101600" cap="rnd">
              <a:solidFill>
                <a:srgbClr val="FFFFFF"/>
              </a:solidFill>
              <a:roun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255AB8-BE53-449E-904C-56E3A6183A51}"/>
                </a:ext>
              </a:extLst>
            </p:cNvPr>
            <p:cNvCxnSpPr>
              <a:cxnSpLocks/>
            </p:cNvCxnSpPr>
            <p:nvPr/>
          </p:nvCxnSpPr>
          <p:spPr>
            <a:xfrm flipH="1" flipV="1">
              <a:off x="6345123" y="5433591"/>
              <a:ext cx="1141457" cy="448160"/>
            </a:xfrm>
            <a:prstGeom prst="line">
              <a:avLst/>
            </a:prstGeom>
            <a:ln w="101600" cap="sq">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2071850-7A44-43DA-865F-FEEC3387A9BB}"/>
                </a:ext>
              </a:extLst>
            </p:cNvPr>
            <p:cNvCxnSpPr>
              <a:cxnSpLocks/>
            </p:cNvCxnSpPr>
            <p:nvPr/>
          </p:nvCxnSpPr>
          <p:spPr>
            <a:xfrm flipH="1">
              <a:off x="5951418" y="4299734"/>
              <a:ext cx="780579" cy="2267714"/>
            </a:xfrm>
            <a:prstGeom prst="line">
              <a:avLst/>
            </a:prstGeom>
            <a:ln w="101600" cap="rnd">
              <a:solidFill>
                <a:srgbClr val="FFFFFF"/>
              </a:solidFill>
              <a:round/>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3F252F1-8BC3-4697-B1A8-31D426931676}"/>
                </a:ext>
              </a:extLst>
            </p:cNvPr>
            <p:cNvSpPr txBox="1"/>
            <p:nvPr/>
          </p:nvSpPr>
          <p:spPr>
            <a:xfrm rot="19796176">
              <a:off x="7962753" y="1988689"/>
              <a:ext cx="1596513" cy="1015663"/>
            </a:xfrm>
            <a:prstGeom prst="rect">
              <a:avLst/>
            </a:prstGeom>
            <a:noFill/>
          </p:spPr>
          <p:txBody>
            <a:bodyPr wrap="square" rtlCol="0">
              <a:spAutoFit/>
            </a:bodyPr>
            <a:lstStyle/>
            <a:p>
              <a:r>
                <a:rPr lang="en-US" sz="60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M3</a:t>
              </a:r>
            </a:p>
          </p:txBody>
        </p:sp>
        <p:sp>
          <p:nvSpPr>
            <p:cNvPr id="19" name="TextBox 18">
              <a:extLst>
                <a:ext uri="{FF2B5EF4-FFF2-40B4-BE49-F238E27FC236}">
                  <a16:creationId xmlns:a16="http://schemas.microsoft.com/office/drawing/2014/main" id="{3C09618C-9826-4F8E-91BE-82A3D5D8CE23}"/>
                </a:ext>
              </a:extLst>
            </p:cNvPr>
            <p:cNvSpPr txBox="1"/>
            <p:nvPr/>
          </p:nvSpPr>
          <p:spPr>
            <a:xfrm rot="17336489">
              <a:off x="4699150" y="4650066"/>
              <a:ext cx="2212258" cy="1200329"/>
            </a:xfrm>
            <a:prstGeom prst="rect">
              <a:avLst/>
            </a:prstGeom>
            <a:noFill/>
          </p:spPr>
          <p:txBody>
            <a:bodyPr wrap="square" rtlCol="0">
              <a:spAutoFit/>
            </a:bodyPr>
            <a:lstStyle/>
            <a:p>
              <a:r>
                <a:rPr lang="en-US" sz="72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coin</a:t>
              </a:r>
            </a:p>
          </p:txBody>
        </p:sp>
      </p:grpSp>
      <p:sp>
        <p:nvSpPr>
          <p:cNvPr id="23" name="TextBox 22">
            <a:extLst>
              <a:ext uri="{FF2B5EF4-FFF2-40B4-BE49-F238E27FC236}">
                <a16:creationId xmlns:a16="http://schemas.microsoft.com/office/drawing/2014/main" id="{ABF845C5-B0B3-4DCE-B8EE-0A216D7C5FA1}"/>
              </a:ext>
            </a:extLst>
          </p:cNvPr>
          <p:cNvSpPr txBox="1"/>
          <p:nvPr/>
        </p:nvSpPr>
        <p:spPr>
          <a:xfrm>
            <a:off x="-5473605" y="2062092"/>
            <a:ext cx="4041059" cy="1569660"/>
          </a:xfrm>
          <a:prstGeom prst="rect">
            <a:avLst/>
          </a:prstGeom>
          <a:noFill/>
        </p:spPr>
        <p:txBody>
          <a:bodyPr wrap="square" rtlCol="0">
            <a:spAutoFit/>
          </a:bodyPr>
          <a:lstStyle/>
          <a:p>
            <a:r>
              <a:rPr lang="en-US" sz="9600" dirty="0">
                <a:ln>
                  <a:solidFill>
                    <a:schemeClr val="bg1"/>
                  </a:solidFill>
                </a:ln>
                <a:noFill/>
                <a:latin typeface="agave Nerd Font" panose="020B0509020404030204" pitchFamily="49" charset="0"/>
              </a:rPr>
              <a:t>#uses</a:t>
            </a:r>
          </a:p>
        </p:txBody>
      </p:sp>
      <p:sp>
        <p:nvSpPr>
          <p:cNvPr id="25" name="TextBox 24">
            <a:extLst>
              <a:ext uri="{FF2B5EF4-FFF2-40B4-BE49-F238E27FC236}">
                <a16:creationId xmlns:a16="http://schemas.microsoft.com/office/drawing/2014/main" id="{B08AFA3E-D9F4-4DCC-AA9F-485780968A7D}"/>
              </a:ext>
            </a:extLst>
          </p:cNvPr>
          <p:cNvSpPr txBox="1"/>
          <p:nvPr/>
        </p:nvSpPr>
        <p:spPr>
          <a:xfrm>
            <a:off x="-6009013" y="3649781"/>
            <a:ext cx="5111873" cy="2862322"/>
          </a:xfrm>
          <a:prstGeom prst="rect">
            <a:avLst/>
          </a:prstGeom>
          <a:noFill/>
        </p:spPr>
        <p:txBody>
          <a:bodyPr wrap="square" rtlCol="0">
            <a:spAutoFit/>
          </a:bodyPr>
          <a:lstStyle/>
          <a:p>
            <a:pPr marL="685800" indent="-685800">
              <a:buFont typeface="Arial" panose="020B0604020202020204" pitchFamily="34" charset="0"/>
              <a:buChar char="•"/>
            </a:pPr>
            <a:r>
              <a:rPr lang="en-US" sz="36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Medical Implants</a:t>
            </a:r>
          </a:p>
          <a:p>
            <a:pPr marL="685800" indent="-685800">
              <a:buFont typeface="Arial" panose="020B0604020202020204" pitchFamily="34" charset="0"/>
              <a:buChar char="•"/>
            </a:pPr>
            <a:r>
              <a:rPr lang="en-US" sz="36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Environmental Monitoring</a:t>
            </a:r>
          </a:p>
          <a:p>
            <a:pPr marL="685800" indent="-685800">
              <a:buFont typeface="Arial" panose="020B0604020202020204" pitchFamily="34" charset="0"/>
              <a:buChar char="•"/>
            </a:pPr>
            <a:r>
              <a:rPr lang="en-US" sz="36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Smart Devices</a:t>
            </a:r>
          </a:p>
          <a:p>
            <a:pPr marL="685800" indent="-685800">
              <a:buFont typeface="Arial" panose="020B0604020202020204" pitchFamily="34" charset="0"/>
              <a:buChar char="•"/>
            </a:pPr>
            <a:r>
              <a:rPr lang="en-US" sz="3600" dirty="0">
                <a:solidFill>
                  <a:schemeClr val="bg1"/>
                </a:solidFill>
                <a:latin typeface="3270 Nerd Font" panose="02000509000000000000" pitchFamily="49" charset="0"/>
                <a:ea typeface="3270 Nerd Font" panose="02000509000000000000" pitchFamily="49" charset="0"/>
                <a:cs typeface="3270 Nerd Font" panose="02000509000000000000" pitchFamily="49" charset="0"/>
              </a:rPr>
              <a:t>Security, etc.</a:t>
            </a:r>
          </a:p>
        </p:txBody>
      </p:sp>
      <p:sp>
        <p:nvSpPr>
          <p:cNvPr id="15" name="TextBox 14">
            <a:extLst>
              <a:ext uri="{FF2B5EF4-FFF2-40B4-BE49-F238E27FC236}">
                <a16:creationId xmlns:a16="http://schemas.microsoft.com/office/drawing/2014/main" id="{9AE1D12E-D78E-42D0-AEAF-BFC5A218B3F6}"/>
              </a:ext>
            </a:extLst>
          </p:cNvPr>
          <p:cNvSpPr txBox="1"/>
          <p:nvPr/>
        </p:nvSpPr>
        <p:spPr>
          <a:xfrm>
            <a:off x="-9470281" y="2145182"/>
            <a:ext cx="7279298" cy="1107996"/>
          </a:xfrm>
          <a:prstGeom prst="rect">
            <a:avLst/>
          </a:prstGeom>
          <a:noFill/>
        </p:spPr>
        <p:txBody>
          <a:bodyPr wrap="square" rtlCol="0">
            <a:spAutoFit/>
          </a:bodyPr>
          <a:lstStyle/>
          <a:p>
            <a:r>
              <a:rPr lang="en-US" sz="6600" dirty="0">
                <a:ln>
                  <a:solidFill>
                    <a:schemeClr val="bg1"/>
                  </a:solidFill>
                </a:ln>
                <a:noFill/>
                <a:latin typeface="agave Nerd Font" panose="020B0509020404030204" pitchFamily="49" charset="0"/>
              </a:rPr>
              <a:t>#How is it made?</a:t>
            </a:r>
          </a:p>
        </p:txBody>
      </p:sp>
      <p:sp>
        <p:nvSpPr>
          <p:cNvPr id="16" name="TextBox 15">
            <a:extLst>
              <a:ext uri="{FF2B5EF4-FFF2-40B4-BE49-F238E27FC236}">
                <a16:creationId xmlns:a16="http://schemas.microsoft.com/office/drawing/2014/main" id="{FFF186D0-50AD-4B54-BB83-E44B06EB8114}"/>
              </a:ext>
            </a:extLst>
          </p:cNvPr>
          <p:cNvSpPr txBox="1"/>
          <p:nvPr/>
        </p:nvSpPr>
        <p:spPr>
          <a:xfrm>
            <a:off x="-7655470" y="3524419"/>
            <a:ext cx="5111873" cy="3831818"/>
          </a:xfrm>
          <a:prstGeom prst="rect">
            <a:avLst/>
          </a:prstGeom>
          <a:noFill/>
        </p:spPr>
        <p:txBody>
          <a:bodyPr wrap="square" rtlCol="0">
            <a:spAutoFit/>
          </a:bodyPr>
          <a:lstStyle/>
          <a:p>
            <a:r>
              <a:rPr lang="en-US" sz="2700" dirty="0">
                <a:solidFill>
                  <a:schemeClr val="bg1"/>
                </a:solidFill>
                <a:latin typeface="agave Nerd Font" panose="020B0509020404030204" pitchFamily="49" charset="0"/>
                <a:ea typeface="3270 Nerd Font" panose="02000509000000000000" pitchFamily="49" charset="0"/>
                <a:cs typeface="3270 Nerd Font" panose="02000509000000000000" pitchFamily="49" charset="0"/>
              </a:rPr>
              <a:t>I</a:t>
            </a:r>
            <a:r>
              <a:rPr lang="en-US" sz="2700" b="0" i="0" dirty="0">
                <a:solidFill>
                  <a:srgbClr val="D1D5DB"/>
                </a:solidFill>
                <a:effectLst/>
                <a:latin typeface="agave Nerd Font" panose="020B0509020404030204" pitchFamily="49" charset="0"/>
              </a:rPr>
              <a:t>t's made from a piece of silicon with very small parts that were created using photolithography, and it has a solar cell to power it. It has many potential uses, especially in areas where space and power are limited.</a:t>
            </a:r>
            <a:endParaRPr lang="en-US" sz="2700" dirty="0">
              <a:solidFill>
                <a:schemeClr val="bg1"/>
              </a:solidFill>
              <a:latin typeface="agave Nerd Font" panose="020B0509020404030204" pitchFamily="49" charset="0"/>
              <a:ea typeface="3270 Nerd Font" panose="02000509000000000000" pitchFamily="49" charset="0"/>
              <a:cs typeface="3270 Nerd Font" panose="02000509000000000000" pitchFamily="49" charset="0"/>
            </a:endParaRPr>
          </a:p>
        </p:txBody>
      </p:sp>
      <p:sp>
        <p:nvSpPr>
          <p:cNvPr id="17" name="TextBox 16">
            <a:extLst>
              <a:ext uri="{FF2B5EF4-FFF2-40B4-BE49-F238E27FC236}">
                <a16:creationId xmlns:a16="http://schemas.microsoft.com/office/drawing/2014/main" id="{8E72C9C1-9449-49B6-8840-FA9E2497995D}"/>
              </a:ext>
            </a:extLst>
          </p:cNvPr>
          <p:cNvSpPr txBox="1"/>
          <p:nvPr/>
        </p:nvSpPr>
        <p:spPr>
          <a:xfrm>
            <a:off x="-2661640" y="1729684"/>
            <a:ext cx="17816051" cy="3046988"/>
          </a:xfrm>
          <a:prstGeom prst="rect">
            <a:avLst/>
          </a:prstGeom>
          <a:noFill/>
          <a:effectLst>
            <a:glow rad="825500">
              <a:srgbClr val="FF0000">
                <a:alpha val="41000"/>
              </a:srgbClr>
            </a:glow>
          </a:effectLst>
        </p:spPr>
        <p:txBody>
          <a:bodyPr wrap="square" rtlCol="0">
            <a:spAutoFit/>
          </a:bodyPr>
          <a:lstStyle/>
          <a:p>
            <a:pPr algn="ctr"/>
            <a:r>
              <a:rPr lang="en-US" sz="9600" dirty="0">
                <a:solidFill>
                  <a:schemeClr val="bg1"/>
                </a:solidFill>
                <a:latin typeface="Arial Black" panose="020B0A04020102020204" pitchFamily="34" charset="0"/>
              </a:rPr>
              <a:t>THANK</a:t>
            </a:r>
            <a:r>
              <a:rPr lang="en-US" sz="9600" dirty="0">
                <a:solidFill>
                  <a:schemeClr val="bg1"/>
                </a:solidFill>
                <a:latin typeface="Synthetika" pitchFamily="2" charset="0"/>
              </a:rPr>
              <a:t> </a:t>
            </a:r>
          </a:p>
          <a:p>
            <a:pPr algn="ctr"/>
            <a:r>
              <a:rPr lang="en-US" sz="9600" dirty="0">
                <a:ln>
                  <a:solidFill>
                    <a:schemeClr val="accent5">
                      <a:lumMod val="60000"/>
                      <a:lumOff val="40000"/>
                    </a:schemeClr>
                  </a:solidFill>
                </a:ln>
                <a:noFill/>
                <a:effectLst>
                  <a:glow rad="228600">
                    <a:srgbClr val="FFFFFF">
                      <a:alpha val="40000"/>
                    </a:srgbClr>
                  </a:glow>
                </a:effectLst>
                <a:latin typeface="Arial Black" panose="020B0A04020102020204" pitchFamily="34" charset="0"/>
              </a:rPr>
              <a:t>YOU</a:t>
            </a:r>
          </a:p>
        </p:txBody>
      </p:sp>
      <p:sp>
        <p:nvSpPr>
          <p:cNvPr id="20" name="TextBox 19">
            <a:extLst>
              <a:ext uri="{FF2B5EF4-FFF2-40B4-BE49-F238E27FC236}">
                <a16:creationId xmlns:a16="http://schemas.microsoft.com/office/drawing/2014/main" id="{8B010DF0-763F-43E1-B205-A4683BA3B132}"/>
              </a:ext>
            </a:extLst>
          </p:cNvPr>
          <p:cNvSpPr txBox="1"/>
          <p:nvPr/>
        </p:nvSpPr>
        <p:spPr>
          <a:xfrm>
            <a:off x="8372987" y="6408152"/>
            <a:ext cx="6164825" cy="400110"/>
          </a:xfrm>
          <a:prstGeom prst="rect">
            <a:avLst/>
          </a:prstGeom>
          <a:noFill/>
        </p:spPr>
        <p:txBody>
          <a:bodyPr wrap="square" rtlCol="0">
            <a:spAutoFit/>
          </a:bodyPr>
          <a:lstStyle/>
          <a:p>
            <a:r>
              <a:rPr lang="en-US" sz="20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-Made by </a:t>
            </a:r>
            <a:r>
              <a:rPr lang="en-US" sz="2000" dirty="0" err="1">
                <a:solidFill>
                  <a:schemeClr val="bg1"/>
                </a:solidFill>
                <a:latin typeface="Arial Black" panose="020B0A04020102020204" pitchFamily="34" charset="0"/>
                <a:ea typeface="3270 Nerd Font" panose="02000509000000000000" pitchFamily="49" charset="0"/>
                <a:cs typeface="3270 Nerd Font" panose="02000509000000000000" pitchFamily="49" charset="0"/>
              </a:rPr>
              <a:t>Sofan</a:t>
            </a:r>
            <a:r>
              <a:rPr lang="en-US" sz="20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rPr>
              <a:t> </a:t>
            </a:r>
            <a:r>
              <a:rPr lang="en-US" sz="2000" dirty="0" err="1">
                <a:solidFill>
                  <a:schemeClr val="bg1"/>
                </a:solidFill>
                <a:latin typeface="Arial Black" panose="020B0A04020102020204" pitchFamily="34" charset="0"/>
                <a:ea typeface="3270 Nerd Font" panose="02000509000000000000" pitchFamily="49" charset="0"/>
                <a:cs typeface="3270 Nerd Font" panose="02000509000000000000" pitchFamily="49" charset="0"/>
              </a:rPr>
              <a:t>Paudel</a:t>
            </a:r>
            <a:endParaRPr lang="en-US" sz="2000" dirty="0">
              <a:solidFill>
                <a:schemeClr val="bg1"/>
              </a:solidFill>
              <a:latin typeface="Arial Black" panose="020B0A04020102020204" pitchFamily="34" charset="0"/>
              <a:ea typeface="3270 Nerd Font" panose="02000509000000000000" pitchFamily="49" charset="0"/>
              <a:cs typeface="3270 Nerd Font" panose="02000509000000000000" pitchFamily="49" charset="0"/>
            </a:endParaRPr>
          </a:p>
        </p:txBody>
      </p:sp>
      <p:sp>
        <p:nvSpPr>
          <p:cNvPr id="6" name="Slide Number Placeholder 5">
            <a:extLst>
              <a:ext uri="{FF2B5EF4-FFF2-40B4-BE49-F238E27FC236}">
                <a16:creationId xmlns:a16="http://schemas.microsoft.com/office/drawing/2014/main" id="{1A650C0B-39A4-4FC3-A9CB-5825A8FB7DD7}"/>
              </a:ext>
            </a:extLst>
          </p:cNvPr>
          <p:cNvSpPr>
            <a:spLocks noGrp="1"/>
          </p:cNvSpPr>
          <p:nvPr>
            <p:ph type="sldNum" sz="quarter" idx="12"/>
          </p:nvPr>
        </p:nvSpPr>
        <p:spPr/>
        <p:txBody>
          <a:bodyPr/>
          <a:lstStyle/>
          <a:p>
            <a:fld id="{31A64BC4-7C18-413C-A466-2091DFD7323B}" type="slidenum">
              <a:rPr lang="en-US" smtClean="0"/>
              <a:t>9</a:t>
            </a:fld>
            <a:endParaRPr lang="en-US"/>
          </a:p>
        </p:txBody>
      </p:sp>
    </p:spTree>
    <p:extLst>
      <p:ext uri="{BB962C8B-B14F-4D97-AF65-F5344CB8AC3E}">
        <p14:creationId xmlns:p14="http://schemas.microsoft.com/office/powerpoint/2010/main" val="3095000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TotalTime>
  <Words>286</Words>
  <Application>Microsoft Office PowerPoint</Application>
  <PresentationFormat>Widescreen</PresentationFormat>
  <Paragraphs>68</Paragraphs>
  <Slides>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3270 Nerd Font</vt:lpstr>
      <vt:lpstr>agave Nerd Font</vt:lpstr>
      <vt:lpstr>Arial</vt:lpstr>
      <vt:lpstr>Arial Black</vt:lpstr>
      <vt:lpstr>Bahnschrift Condensed</vt:lpstr>
      <vt:lpstr>Calibri</vt:lpstr>
      <vt:lpstr>Calibri Light</vt:lpstr>
      <vt:lpstr>Synthetika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paudel_nir@yahoo.com</dc:creator>
  <cp:lastModifiedBy>Laxmi Paudel</cp:lastModifiedBy>
  <cp:revision>23</cp:revision>
  <dcterms:created xsi:type="dcterms:W3CDTF">2023-05-14T10:58:39Z</dcterms:created>
  <dcterms:modified xsi:type="dcterms:W3CDTF">2023-05-21T00:52:16Z</dcterms:modified>
</cp:coreProperties>
</file>

<file path=docProps/thumbnail.jpeg>
</file>